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app.xml" ContentType="application/vnd.openxmlformats-officedocument.extended-properties+xml"/>
  <Override PartName="/ppt/revisionInfo.xml" ContentType="application/vnd.ms-powerpoint.revisioninfo+xml"/>
  <Override PartName="/docProps/core.xml" ContentType="application/vnd.openxmlformats-package.core-properties+xml"/>
  <Override PartName="/ppt/changesInfos/changesInfo1.xml" ContentType="application/vnd.ms-powerpoint.changesinfo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7" r:id="rId4"/>
    <p:sldId id="256" r:id="rId5"/>
  </p:sldIdLst>
  <p:sldSz cx="9906000" cy="6858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2334"/>
    <a:srgbClr val="5C5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312B0E-15D2-0F41-A7BB-1F172537528E}" v="87" dt="2025-06-06T02:20:56.595"/>
    <p1510:client id="{942B6779-656D-1B10-F006-C3944D3A8E35}" v="114" dt="2025-06-06T03:35:54.7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2.xml"/><Relationship Id="rId10" Type="http://schemas.microsoft.com/office/2016/11/relationships/changesInfo" Target="changesInfos/changesInfo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na Pereira Martins" userId="S::marina.martins@softplan.com.br::10c7b1d6-bab1-4177-9f5d-b39f1d7d6571" providerId="AD" clId="Web-{4E312B0E-15D2-0F41-A7BB-1F172537528E}"/>
    <pc:docChg chg="modSld">
      <pc:chgData name="Marina Pereira Martins" userId="S::marina.martins@softplan.com.br::10c7b1d6-bab1-4177-9f5d-b39f1d7d6571" providerId="AD" clId="Web-{4E312B0E-15D2-0F41-A7BB-1F172537528E}" dt="2025-06-06T02:20:56.595" v="71" actId="1076"/>
      <pc:docMkLst>
        <pc:docMk/>
      </pc:docMkLst>
      <pc:sldChg chg="addSp delSp modSp mod setBg">
        <pc:chgData name="Marina Pereira Martins" userId="S::marina.martins@softplan.com.br::10c7b1d6-bab1-4177-9f5d-b39f1d7d6571" providerId="AD" clId="Web-{4E312B0E-15D2-0F41-A7BB-1F172537528E}" dt="2025-06-06T02:20:56.595" v="71" actId="1076"/>
        <pc:sldMkLst>
          <pc:docMk/>
          <pc:sldMk cId="1077547049" sldId="256"/>
        </pc:sldMkLst>
        <pc:spChg chg="del">
          <ac:chgData name="Marina Pereira Martins" userId="S::marina.martins@softplan.com.br::10c7b1d6-bab1-4177-9f5d-b39f1d7d6571" providerId="AD" clId="Web-{4E312B0E-15D2-0F41-A7BB-1F172537528E}" dt="2025-06-06T02:19:35.577" v="45"/>
          <ac:spMkLst>
            <pc:docMk/>
            <pc:sldMk cId="1077547049" sldId="256"/>
            <ac:spMk id="2" creationId="{37F3C4FB-0A12-FFEA-CBE6-94616EE0D51E}"/>
          </ac:spMkLst>
        </pc:spChg>
        <pc:spChg chg="mod">
          <ac:chgData name="Marina Pereira Martins" userId="S::marina.martins@softplan.com.br::10c7b1d6-bab1-4177-9f5d-b39f1d7d6571" providerId="AD" clId="Web-{4E312B0E-15D2-0F41-A7BB-1F172537528E}" dt="2025-06-06T02:20:56.595" v="71" actId="1076"/>
          <ac:spMkLst>
            <pc:docMk/>
            <pc:sldMk cId="1077547049" sldId="256"/>
            <ac:spMk id="4" creationId="{663F9BB5-1DF6-D42B-31C7-1C1E186FA225}"/>
          </ac:spMkLst>
        </pc:spChg>
        <pc:spChg chg="mod">
          <ac:chgData name="Marina Pereira Martins" userId="S::marina.martins@softplan.com.br::10c7b1d6-bab1-4177-9f5d-b39f1d7d6571" providerId="AD" clId="Web-{4E312B0E-15D2-0F41-A7BB-1F172537528E}" dt="2025-06-06T02:20:52.204" v="68" actId="1076"/>
          <ac:spMkLst>
            <pc:docMk/>
            <pc:sldMk cId="1077547049" sldId="256"/>
            <ac:spMk id="5" creationId="{6C962135-D4F0-7E08-B59C-65E251F8E762}"/>
          </ac:spMkLst>
        </pc:spChg>
        <pc:picChg chg="add mod">
          <ac:chgData name="Marina Pereira Martins" userId="S::marina.martins@softplan.com.br::10c7b1d6-bab1-4177-9f5d-b39f1d7d6571" providerId="AD" clId="Web-{4E312B0E-15D2-0F41-A7BB-1F172537528E}" dt="2025-06-06T02:20:44.063" v="64" actId="1076"/>
          <ac:picMkLst>
            <pc:docMk/>
            <pc:sldMk cId="1077547049" sldId="256"/>
            <ac:picMk id="3" creationId="{F81226BB-D06F-CA66-C2E9-46FC3D252CB0}"/>
          </ac:picMkLst>
        </pc:picChg>
        <pc:picChg chg="del">
          <ac:chgData name="Marina Pereira Martins" userId="S::marina.martins@softplan.com.br::10c7b1d6-bab1-4177-9f5d-b39f1d7d6571" providerId="AD" clId="Web-{4E312B0E-15D2-0F41-A7BB-1F172537528E}" dt="2025-06-06T02:19:37.296" v="46"/>
          <ac:picMkLst>
            <pc:docMk/>
            <pc:sldMk cId="1077547049" sldId="256"/>
            <ac:picMk id="7" creationId="{27D16DF3-D126-AE88-D2C4-BC7E45BB7AB3}"/>
          </ac:picMkLst>
        </pc:picChg>
      </pc:sldChg>
      <pc:sldChg chg="addSp delSp modSp mod setBg">
        <pc:chgData name="Marina Pereira Martins" userId="S::marina.martins@softplan.com.br::10c7b1d6-bab1-4177-9f5d-b39f1d7d6571" providerId="AD" clId="Web-{4E312B0E-15D2-0F41-A7BB-1F172537528E}" dt="2025-06-06T02:18:23.763" v="43"/>
        <pc:sldMkLst>
          <pc:docMk/>
          <pc:sldMk cId="3620274807" sldId="257"/>
        </pc:sldMkLst>
        <pc:spChg chg="mod">
          <ac:chgData name="Marina Pereira Martins" userId="S::marina.martins@softplan.com.br::10c7b1d6-bab1-4177-9f5d-b39f1d7d6571" providerId="AD" clId="Web-{4E312B0E-15D2-0F41-A7BB-1F172537528E}" dt="2025-06-06T02:17:50.965" v="37" actId="1076"/>
          <ac:spMkLst>
            <pc:docMk/>
            <pc:sldMk cId="3620274807" sldId="257"/>
            <ac:spMk id="4" creationId="{F31211BD-DC77-E268-4279-C65874CF3562}"/>
          </ac:spMkLst>
        </pc:spChg>
        <pc:spChg chg="mod">
          <ac:chgData name="Marina Pereira Martins" userId="S::marina.martins@softplan.com.br::10c7b1d6-bab1-4177-9f5d-b39f1d7d6571" providerId="AD" clId="Web-{4E312B0E-15D2-0F41-A7BB-1F172537528E}" dt="2025-06-06T02:17:59.543" v="39" actId="1076"/>
          <ac:spMkLst>
            <pc:docMk/>
            <pc:sldMk cId="3620274807" sldId="257"/>
            <ac:spMk id="5" creationId="{35D00CB5-355E-7B03-BDBF-D20B8628E4DB}"/>
          </ac:spMkLst>
        </pc:spChg>
        <pc:spChg chg="mod">
          <ac:chgData name="Marina Pereira Martins" userId="S::marina.martins@softplan.com.br::10c7b1d6-bab1-4177-9f5d-b39f1d7d6571" providerId="AD" clId="Web-{4E312B0E-15D2-0F41-A7BB-1F172537528E}" dt="2025-06-06T02:17:47.684" v="34" actId="1076"/>
          <ac:spMkLst>
            <pc:docMk/>
            <pc:sldMk cId="3620274807" sldId="257"/>
            <ac:spMk id="9" creationId="{AA8E2B53-26EC-15B1-FEA6-C276B4CE26A2}"/>
          </ac:spMkLst>
        </pc:spChg>
        <pc:spChg chg="mod">
          <ac:chgData name="Marina Pereira Martins" userId="S::marina.martins@softplan.com.br::10c7b1d6-bab1-4177-9f5d-b39f1d7d6571" providerId="AD" clId="Web-{4E312B0E-15D2-0F41-A7BB-1F172537528E}" dt="2025-06-06T02:17:47.684" v="35" actId="1076"/>
          <ac:spMkLst>
            <pc:docMk/>
            <pc:sldMk cId="3620274807" sldId="257"/>
            <ac:spMk id="11" creationId="{D6AC962A-0661-8D0B-F4A4-C02B74C6B336}"/>
          </ac:spMkLst>
        </pc:spChg>
        <pc:spChg chg="mod">
          <ac:chgData name="Marina Pereira Martins" userId="S::marina.martins@softplan.com.br::10c7b1d6-bab1-4177-9f5d-b39f1d7d6571" providerId="AD" clId="Web-{4E312B0E-15D2-0F41-A7BB-1F172537528E}" dt="2025-06-06T02:17:47.684" v="36" actId="1076"/>
          <ac:spMkLst>
            <pc:docMk/>
            <pc:sldMk cId="3620274807" sldId="257"/>
            <ac:spMk id="12" creationId="{6289C825-7A8A-6D96-802D-CD1C33E01520}"/>
          </ac:spMkLst>
        </pc:spChg>
        <pc:picChg chg="del">
          <ac:chgData name="Marina Pereira Martins" userId="S::marina.martins@softplan.com.br::10c7b1d6-bab1-4177-9f5d-b39f1d7d6571" providerId="AD" clId="Web-{4E312B0E-15D2-0F41-A7BB-1F172537528E}" dt="2025-06-06T02:17:33.715" v="26"/>
          <ac:picMkLst>
            <pc:docMk/>
            <pc:sldMk cId="3620274807" sldId="257"/>
            <ac:picMk id="2" creationId="{4D2AB59A-E17E-A8E4-4C22-3E4D3E1EB45C}"/>
          </ac:picMkLst>
        </pc:picChg>
        <pc:picChg chg="add mod">
          <ac:chgData name="Marina Pereira Martins" userId="S::marina.martins@softplan.com.br::10c7b1d6-bab1-4177-9f5d-b39f1d7d6571" providerId="AD" clId="Web-{4E312B0E-15D2-0F41-A7BB-1F172537528E}" dt="2025-06-06T02:18:23.763" v="43"/>
          <ac:picMkLst>
            <pc:docMk/>
            <pc:sldMk cId="3620274807" sldId="257"/>
            <ac:picMk id="3" creationId="{7E4F0BC7-5DF9-37DE-1E14-C43D82A2FF7D}"/>
          </ac:picMkLst>
        </pc:picChg>
        <pc:cxnChg chg="mod">
          <ac:chgData name="Marina Pereira Martins" userId="S::marina.martins@softplan.com.br::10c7b1d6-bab1-4177-9f5d-b39f1d7d6571" providerId="AD" clId="Web-{4E312B0E-15D2-0F41-A7BB-1F172537528E}" dt="2025-06-06T02:17:47.668" v="31" actId="1076"/>
          <ac:cxnSpMkLst>
            <pc:docMk/>
            <pc:sldMk cId="3620274807" sldId="257"/>
            <ac:cxnSpMk id="6" creationId="{50CFE134-8802-C9A7-040A-EEAD1482A453}"/>
          </ac:cxnSpMkLst>
        </pc:cxnChg>
        <pc:cxnChg chg="mod">
          <ac:chgData name="Marina Pereira Martins" userId="S::marina.martins@softplan.com.br::10c7b1d6-bab1-4177-9f5d-b39f1d7d6571" providerId="AD" clId="Web-{4E312B0E-15D2-0F41-A7BB-1F172537528E}" dt="2025-06-06T02:17:47.668" v="32" actId="1076"/>
          <ac:cxnSpMkLst>
            <pc:docMk/>
            <pc:sldMk cId="3620274807" sldId="257"/>
            <ac:cxnSpMk id="7" creationId="{3926B5EC-A432-F30D-AFFA-278CFD19E209}"/>
          </ac:cxnSpMkLst>
        </pc:cxnChg>
        <pc:cxnChg chg="mod">
          <ac:chgData name="Marina Pereira Martins" userId="S::marina.martins@softplan.com.br::10c7b1d6-bab1-4177-9f5d-b39f1d7d6571" providerId="AD" clId="Web-{4E312B0E-15D2-0F41-A7BB-1F172537528E}" dt="2025-06-06T02:17:47.668" v="33" actId="1076"/>
          <ac:cxnSpMkLst>
            <pc:docMk/>
            <pc:sldMk cId="3620274807" sldId="257"/>
            <ac:cxnSpMk id="8" creationId="{153CF325-19EB-7604-74F2-46573BE897D8}"/>
          </ac:cxnSpMkLst>
        </pc:cxnChg>
      </pc:sldChg>
    </pc:docChg>
  </pc:docChgLst>
  <pc:docChgLst>
    <pc:chgData name="Marina Pereira Martins" userId="S::marina.martins@softplan.com.br::10c7b1d6-bab1-4177-9f5d-b39f1d7d6571" providerId="AD" clId="Web-{942B6779-656D-1B10-F006-C3944D3A8E35}"/>
    <pc:docChg chg="modSld">
      <pc:chgData name="Marina Pereira Martins" userId="S::marina.martins@softplan.com.br::10c7b1d6-bab1-4177-9f5d-b39f1d7d6571" providerId="AD" clId="Web-{942B6779-656D-1B10-F006-C3944D3A8E35}" dt="2025-06-06T03:35:54.792" v="75" actId="20577"/>
      <pc:docMkLst>
        <pc:docMk/>
      </pc:docMkLst>
      <pc:sldChg chg="modSp">
        <pc:chgData name="Marina Pereira Martins" userId="S::marina.martins@softplan.com.br::10c7b1d6-bab1-4177-9f5d-b39f1d7d6571" providerId="AD" clId="Web-{942B6779-656D-1B10-F006-C3944D3A8E35}" dt="2025-06-06T03:35:23.650" v="58" actId="1076"/>
        <pc:sldMkLst>
          <pc:docMk/>
          <pc:sldMk cId="1077547049" sldId="256"/>
        </pc:sldMkLst>
        <pc:spChg chg="mod">
          <ac:chgData name="Marina Pereira Martins" userId="S::marina.martins@softplan.com.br::10c7b1d6-bab1-4177-9f5d-b39f1d7d6571" providerId="AD" clId="Web-{942B6779-656D-1B10-F006-C3944D3A8E35}" dt="2025-06-06T03:35:23.650" v="58" actId="1076"/>
          <ac:spMkLst>
            <pc:docMk/>
            <pc:sldMk cId="1077547049" sldId="256"/>
            <ac:spMk id="4" creationId="{663F9BB5-1DF6-D42B-31C7-1C1E186FA225}"/>
          </ac:spMkLst>
        </pc:spChg>
        <pc:spChg chg="mod">
          <ac:chgData name="Marina Pereira Martins" userId="S::marina.martins@softplan.com.br::10c7b1d6-bab1-4177-9f5d-b39f1d7d6571" providerId="AD" clId="Web-{942B6779-656D-1B10-F006-C3944D3A8E35}" dt="2025-06-06T03:33:53.779" v="23" actId="1076"/>
          <ac:spMkLst>
            <pc:docMk/>
            <pc:sldMk cId="1077547049" sldId="256"/>
            <ac:spMk id="5" creationId="{6C962135-D4F0-7E08-B59C-65E251F8E762}"/>
          </ac:spMkLst>
        </pc:spChg>
        <pc:picChg chg="mod">
          <ac:chgData name="Marina Pereira Martins" userId="S::marina.martins@softplan.com.br::10c7b1d6-bab1-4177-9f5d-b39f1d7d6571" providerId="AD" clId="Web-{942B6779-656D-1B10-F006-C3944D3A8E35}" dt="2025-06-06T03:34:02.327" v="32" actId="1076"/>
          <ac:picMkLst>
            <pc:docMk/>
            <pc:sldMk cId="1077547049" sldId="256"/>
            <ac:picMk id="3" creationId="{F81226BB-D06F-CA66-C2E9-46FC3D252CB0}"/>
          </ac:picMkLst>
        </pc:picChg>
      </pc:sldChg>
      <pc:sldChg chg="modSp">
        <pc:chgData name="Marina Pereira Martins" userId="S::marina.martins@softplan.com.br::10c7b1d6-bab1-4177-9f5d-b39f1d7d6571" providerId="AD" clId="Web-{942B6779-656D-1B10-F006-C3944D3A8E35}" dt="2025-06-06T03:35:54.792" v="75" actId="20577"/>
        <pc:sldMkLst>
          <pc:docMk/>
          <pc:sldMk cId="3620274807" sldId="257"/>
        </pc:sldMkLst>
        <pc:spChg chg="mod">
          <ac:chgData name="Marina Pereira Martins" userId="S::marina.martins@softplan.com.br::10c7b1d6-bab1-4177-9f5d-b39f1d7d6571" providerId="AD" clId="Web-{942B6779-656D-1B10-F006-C3944D3A8E35}" dt="2025-06-06T03:35:42.838" v="68" actId="20577"/>
          <ac:spMkLst>
            <pc:docMk/>
            <pc:sldMk cId="3620274807" sldId="257"/>
            <ac:spMk id="4" creationId="{F31211BD-DC77-E268-4279-C65874CF3562}"/>
          </ac:spMkLst>
        </pc:spChg>
        <pc:spChg chg="mod">
          <ac:chgData name="Marina Pereira Martins" userId="S::marina.martins@softplan.com.br::10c7b1d6-bab1-4177-9f5d-b39f1d7d6571" providerId="AD" clId="Web-{942B6779-656D-1B10-F006-C3944D3A8E35}" dt="2025-06-06T03:35:42.854" v="69" actId="20577"/>
          <ac:spMkLst>
            <pc:docMk/>
            <pc:sldMk cId="3620274807" sldId="257"/>
            <ac:spMk id="5" creationId="{35D00CB5-355E-7B03-BDBF-D20B8628E4DB}"/>
          </ac:spMkLst>
        </pc:spChg>
        <pc:spChg chg="mod">
          <ac:chgData name="Marina Pereira Martins" userId="S::marina.martins@softplan.com.br::10c7b1d6-bab1-4177-9f5d-b39f1d7d6571" providerId="AD" clId="Web-{942B6779-656D-1B10-F006-C3944D3A8E35}" dt="2025-06-06T03:35:54.776" v="73" actId="20577"/>
          <ac:spMkLst>
            <pc:docMk/>
            <pc:sldMk cId="3620274807" sldId="257"/>
            <ac:spMk id="9" creationId="{AA8E2B53-26EC-15B1-FEA6-C276B4CE26A2}"/>
          </ac:spMkLst>
        </pc:spChg>
        <pc:spChg chg="mod">
          <ac:chgData name="Marina Pereira Martins" userId="S::marina.martins@softplan.com.br::10c7b1d6-bab1-4177-9f5d-b39f1d7d6571" providerId="AD" clId="Web-{942B6779-656D-1B10-F006-C3944D3A8E35}" dt="2025-06-06T03:35:54.792" v="74" actId="20577"/>
          <ac:spMkLst>
            <pc:docMk/>
            <pc:sldMk cId="3620274807" sldId="257"/>
            <ac:spMk id="11" creationId="{D6AC962A-0661-8D0B-F4A4-C02B74C6B336}"/>
          </ac:spMkLst>
        </pc:spChg>
        <pc:spChg chg="mod">
          <ac:chgData name="Marina Pereira Martins" userId="S::marina.martins@softplan.com.br::10c7b1d6-bab1-4177-9f5d-b39f1d7d6571" providerId="AD" clId="Web-{942B6779-656D-1B10-F006-C3944D3A8E35}" dt="2025-06-06T03:35:54.792" v="75" actId="20577"/>
          <ac:spMkLst>
            <pc:docMk/>
            <pc:sldMk cId="3620274807" sldId="257"/>
            <ac:spMk id="12" creationId="{6289C825-7A8A-6D96-802D-CD1C33E01520}"/>
          </ac:spMkLst>
        </pc:spChg>
        <pc:picChg chg="mod">
          <ac:chgData name="Marina Pereira Martins" userId="S::marina.martins@softplan.com.br::10c7b1d6-bab1-4177-9f5d-b39f1d7d6571" providerId="AD" clId="Web-{942B6779-656D-1B10-F006-C3944D3A8E35}" dt="2025-06-06T03:35:34.900" v="67" actId="1076"/>
          <ac:picMkLst>
            <pc:docMk/>
            <pc:sldMk cId="3620274807" sldId="257"/>
            <ac:picMk id="3" creationId="{7E4F0BC7-5DF9-37DE-1E14-C43D82A2FF7D}"/>
          </ac:picMkLst>
        </pc:picChg>
        <pc:cxnChg chg="mod">
          <ac:chgData name="Marina Pereira Martins" userId="S::marina.martins@softplan.com.br::10c7b1d6-bab1-4177-9f5d-b39f1d7d6571" providerId="AD" clId="Web-{942B6779-656D-1B10-F006-C3944D3A8E35}" dt="2025-06-06T03:35:51.151" v="70"/>
          <ac:cxnSpMkLst>
            <pc:docMk/>
            <pc:sldMk cId="3620274807" sldId="257"/>
            <ac:cxnSpMk id="6" creationId="{50CFE134-8802-C9A7-040A-EEAD1482A453}"/>
          </ac:cxnSpMkLst>
        </pc:cxnChg>
        <pc:cxnChg chg="mod">
          <ac:chgData name="Marina Pereira Martins" userId="S::marina.martins@softplan.com.br::10c7b1d6-bab1-4177-9f5d-b39f1d7d6571" providerId="AD" clId="Web-{942B6779-656D-1B10-F006-C3944D3A8E35}" dt="2025-06-06T03:35:51.151" v="71"/>
          <ac:cxnSpMkLst>
            <pc:docMk/>
            <pc:sldMk cId="3620274807" sldId="257"/>
            <ac:cxnSpMk id="7" creationId="{3926B5EC-A432-F30D-AFFA-278CFD19E209}"/>
          </ac:cxnSpMkLst>
        </pc:cxnChg>
        <pc:cxnChg chg="mod">
          <ac:chgData name="Marina Pereira Martins" userId="S::marina.martins@softplan.com.br::10c7b1d6-bab1-4177-9f5d-b39f1d7d6571" providerId="AD" clId="Web-{942B6779-656D-1B10-F006-C3944D3A8E35}" dt="2025-06-06T03:35:51.151" v="72"/>
          <ac:cxnSpMkLst>
            <pc:docMk/>
            <pc:sldMk cId="3620274807" sldId="257"/>
            <ac:cxnSpMk id="8" creationId="{153CF325-19EB-7604-74F2-46573BE897D8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pt-BR"/>
              <a:t>Clique para editar o estilo do subtítulo mestre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05.06.2025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683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05.06.2025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58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05.06.2025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39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05.06.2025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00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5879" y="1709738"/>
            <a:ext cx="8543925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05.06.2025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375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05.06.2025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61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2329" y="365126"/>
            <a:ext cx="8543925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2329" y="1681164"/>
            <a:ext cx="4190702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82329" y="2505076"/>
            <a:ext cx="4190702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14914" y="1681164"/>
            <a:ext cx="4211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14914" y="2505076"/>
            <a:ext cx="4211340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05.06.2025</a:t>
            </a:fld>
            <a:endParaRPr lang="de-DE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42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05.06.2025</a:t>
            </a:fld>
            <a:endParaRPr lang="de-DE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853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05.06.2025</a:t>
            </a:fld>
            <a:endParaRPr lang="de-DE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828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2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11341" y="987426"/>
            <a:ext cx="5014913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2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05.06.2025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3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2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11341" y="987426"/>
            <a:ext cx="5014913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2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05.06.2025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56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81039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E51C7C-CEA3-4CAA-BE4B-344879E7C377}" type="datetimeFigureOut">
              <a:rPr lang="de-DE" smtClean="0"/>
              <a:t>05.06.2025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281364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74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31211BD-DC77-E268-4279-C65874CF3562}"/>
              </a:ext>
            </a:extLst>
          </p:cNvPr>
          <p:cNvSpPr txBox="1"/>
          <p:nvPr/>
        </p:nvSpPr>
        <p:spPr>
          <a:xfrm>
            <a:off x="612004" y="2530612"/>
            <a:ext cx="5277539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1600" dirty="0">
                <a:solidFill>
                  <a:srgbClr val="0C2334"/>
                </a:solidFill>
                <a:latin typeface="Aptos"/>
                <a:cs typeface="Times New Roman"/>
              </a:rPr>
              <a:t>Certificamos que </a:t>
            </a:r>
            <a:r>
              <a:rPr lang="pt-BR" sz="1600" b="1" dirty="0">
                <a:solidFill>
                  <a:srgbClr val="0C2334"/>
                </a:solidFill>
                <a:latin typeface="Aptos"/>
                <a:cs typeface="Times New Roman"/>
              </a:rPr>
              <a:t>Nome do Participante </a:t>
            </a:r>
            <a:r>
              <a:rPr lang="pt-BR" sz="1600" dirty="0">
                <a:solidFill>
                  <a:srgbClr val="0C2334"/>
                </a:solidFill>
                <a:latin typeface="Aptos"/>
                <a:cs typeface="Times New Roman"/>
              </a:rPr>
              <a:t>concluiu o curso </a:t>
            </a:r>
            <a:r>
              <a:rPr lang="pt-BR" sz="1600" b="1" dirty="0">
                <a:solidFill>
                  <a:srgbClr val="0C2334"/>
                </a:solidFill>
                <a:latin typeface="Aptos"/>
                <a:cs typeface="Times New Roman"/>
              </a:rPr>
              <a:t>CIPA – Comissão Interna de Prevenção de Acidentes 2022/2023</a:t>
            </a:r>
            <a:r>
              <a:rPr lang="pt-BR" sz="1600" dirty="0">
                <a:solidFill>
                  <a:srgbClr val="0C2334"/>
                </a:solidFill>
                <a:latin typeface="Aptos"/>
                <a:cs typeface="Times New Roman"/>
              </a:rPr>
              <a:t> ministrado pela </a:t>
            </a:r>
            <a:r>
              <a:rPr lang="pt-BR" sz="1600" dirty="0" err="1">
                <a:solidFill>
                  <a:srgbClr val="0C2334"/>
                </a:solidFill>
                <a:latin typeface="Aptos"/>
                <a:cs typeface="Times New Roman"/>
              </a:rPr>
              <a:t>Softplan</a:t>
            </a:r>
            <a:r>
              <a:rPr lang="pt-BR" sz="1600" dirty="0">
                <a:solidFill>
                  <a:srgbClr val="0C2334"/>
                </a:solidFill>
                <a:latin typeface="Aptos"/>
                <a:cs typeface="Times New Roman"/>
              </a:rPr>
              <a:t>, com carga horária de </a:t>
            </a:r>
            <a:r>
              <a:rPr lang="pt-BR" sz="1600" b="1" dirty="0">
                <a:solidFill>
                  <a:srgbClr val="0C2334"/>
                </a:solidFill>
                <a:latin typeface="Aptos"/>
                <a:cs typeface="Times New Roman"/>
              </a:rPr>
              <a:t>16 horas</a:t>
            </a:r>
            <a:r>
              <a:rPr lang="pt-BR" sz="1600" dirty="0">
                <a:solidFill>
                  <a:srgbClr val="0C2334"/>
                </a:solidFill>
                <a:latin typeface="Aptos"/>
                <a:cs typeface="Times New Roman"/>
              </a:rPr>
              <a:t> realizado em </a:t>
            </a:r>
            <a:r>
              <a:rPr lang="pt-BR" sz="1600" b="1" dirty="0">
                <a:solidFill>
                  <a:srgbClr val="0C2334"/>
                </a:solidFill>
                <a:latin typeface="Aptos"/>
                <a:cs typeface="Times New Roman"/>
              </a:rPr>
              <a:t>25 de agosto de 2022.</a:t>
            </a:r>
            <a:endParaRPr lang="pt-BR" b="1">
              <a:solidFill>
                <a:srgbClr val="0C2334"/>
              </a:solidFill>
              <a:latin typeface="Aptos"/>
              <a:cs typeface="Segoe UI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5D00CB5-355E-7B03-BDBF-D20B8628E4DB}"/>
              </a:ext>
            </a:extLst>
          </p:cNvPr>
          <p:cNvSpPr txBox="1"/>
          <p:nvPr/>
        </p:nvSpPr>
        <p:spPr>
          <a:xfrm>
            <a:off x="530723" y="1334357"/>
            <a:ext cx="6303503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7200" dirty="0">
                <a:solidFill>
                  <a:srgbClr val="0C2334"/>
                </a:solidFill>
                <a:latin typeface="Aptos"/>
                <a:ea typeface="Segoe UI Black"/>
                <a:cs typeface="Segoe UI"/>
              </a:rPr>
              <a:t>Certificado</a:t>
            </a:r>
          </a:p>
        </p:txBody>
      </p:sp>
      <p:cxnSp>
        <p:nvCxnSpPr>
          <p:cNvPr id="6" name="Conector de Seta Reta 5">
            <a:extLst>
              <a:ext uri="{FF2B5EF4-FFF2-40B4-BE49-F238E27FC236}">
                <a16:creationId xmlns:a16="http://schemas.microsoft.com/office/drawing/2014/main" id="{50CFE134-8802-C9A7-040A-EEAD1482A453}"/>
              </a:ext>
            </a:extLst>
          </p:cNvPr>
          <p:cNvCxnSpPr/>
          <p:nvPr/>
        </p:nvCxnSpPr>
        <p:spPr>
          <a:xfrm>
            <a:off x="730641" y="4752187"/>
            <a:ext cx="1603614" cy="3116"/>
          </a:xfrm>
          <a:prstGeom prst="straightConnector1">
            <a:avLst/>
          </a:prstGeom>
          <a:ln>
            <a:solidFill>
              <a:srgbClr val="0C233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3926B5EC-A432-F30D-AFFA-278CFD19E209}"/>
              </a:ext>
            </a:extLst>
          </p:cNvPr>
          <p:cNvCxnSpPr>
            <a:cxnSpLocks/>
          </p:cNvCxnSpPr>
          <p:nvPr/>
        </p:nvCxnSpPr>
        <p:spPr>
          <a:xfrm>
            <a:off x="2833634" y="4752187"/>
            <a:ext cx="1603614" cy="3116"/>
          </a:xfrm>
          <a:prstGeom prst="straightConnector1">
            <a:avLst/>
          </a:prstGeom>
          <a:ln>
            <a:solidFill>
              <a:srgbClr val="0C233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>
            <a:extLst>
              <a:ext uri="{FF2B5EF4-FFF2-40B4-BE49-F238E27FC236}">
                <a16:creationId xmlns:a16="http://schemas.microsoft.com/office/drawing/2014/main" id="{153CF325-19EB-7604-74F2-46573BE897D8}"/>
              </a:ext>
            </a:extLst>
          </p:cNvPr>
          <p:cNvCxnSpPr>
            <a:cxnSpLocks/>
          </p:cNvCxnSpPr>
          <p:nvPr/>
        </p:nvCxnSpPr>
        <p:spPr>
          <a:xfrm>
            <a:off x="5006992" y="4752185"/>
            <a:ext cx="1603614" cy="3116"/>
          </a:xfrm>
          <a:prstGeom prst="straightConnector1">
            <a:avLst/>
          </a:prstGeom>
          <a:ln>
            <a:solidFill>
              <a:srgbClr val="0C233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AA8E2B53-26EC-15B1-FEA6-C276B4CE26A2}"/>
              </a:ext>
            </a:extLst>
          </p:cNvPr>
          <p:cNvSpPr txBox="1"/>
          <p:nvPr/>
        </p:nvSpPr>
        <p:spPr>
          <a:xfrm>
            <a:off x="671209" y="4803515"/>
            <a:ext cx="1667922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1200" dirty="0">
                <a:solidFill>
                  <a:srgbClr val="0C2334"/>
                </a:solidFill>
                <a:latin typeface="Segoe UI"/>
                <a:cs typeface="Times New Roman"/>
              </a:rPr>
              <a:t>Nome 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D6AC962A-0661-8D0B-F4A4-C02B74C6B336}"/>
              </a:ext>
            </a:extLst>
          </p:cNvPr>
          <p:cNvSpPr txBox="1"/>
          <p:nvPr/>
        </p:nvSpPr>
        <p:spPr>
          <a:xfrm>
            <a:off x="2832602" y="4815196"/>
            <a:ext cx="1667922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1200" dirty="0">
                <a:solidFill>
                  <a:srgbClr val="0C2334"/>
                </a:solidFill>
                <a:latin typeface="Segoe UI"/>
                <a:cs typeface="Times New Roman"/>
              </a:rPr>
              <a:t>Nome B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6289C825-7A8A-6D96-802D-CD1C33E01520}"/>
              </a:ext>
            </a:extLst>
          </p:cNvPr>
          <p:cNvSpPr txBox="1"/>
          <p:nvPr/>
        </p:nvSpPr>
        <p:spPr>
          <a:xfrm>
            <a:off x="5005960" y="4815196"/>
            <a:ext cx="1667922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1200" dirty="0">
                <a:solidFill>
                  <a:srgbClr val="0C2334"/>
                </a:solidFill>
                <a:latin typeface="Segoe UI"/>
                <a:cs typeface="Times New Roman"/>
              </a:rPr>
              <a:t>Nome C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E4F0BC7-5DF9-37DE-1E14-C43D82A2FF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338" y="663504"/>
            <a:ext cx="2414325" cy="36571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0274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663F9BB5-1DF6-D42B-31C7-1C1E186FA225}"/>
              </a:ext>
            </a:extLst>
          </p:cNvPr>
          <p:cNvSpPr txBox="1"/>
          <p:nvPr/>
        </p:nvSpPr>
        <p:spPr>
          <a:xfrm>
            <a:off x="2970935" y="2279864"/>
            <a:ext cx="3966446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Lorem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ipsum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is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a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placeholder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text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commonly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used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in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publishing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and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graphic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design. It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is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used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to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demonstrate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the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visual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form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of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a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document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or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a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typeface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without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relying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on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meaningful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content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. </a:t>
            </a:r>
            <a:endParaRPr lang="pt-BR" dirty="0">
              <a:solidFill>
                <a:schemeClr val="bg1"/>
              </a:solidFill>
              <a:ea typeface="+mn-lt"/>
              <a:cs typeface="+mn-lt"/>
            </a:endParaRPr>
          </a:p>
          <a:p>
            <a:pPr algn="ctr"/>
            <a:endParaRPr lang="pt-BR" sz="1600" dirty="0">
              <a:solidFill>
                <a:schemeClr val="bg1"/>
              </a:solidFill>
              <a:ea typeface="+mn-lt"/>
              <a:cs typeface="+mn-lt"/>
            </a:endParaRPr>
          </a:p>
          <a:p>
            <a:pPr algn="ctr"/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It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is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essentially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nonsense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text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that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still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gives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an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idea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of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what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real words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will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look like in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the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 final </a:t>
            </a:r>
            <a:r>
              <a:rPr lang="pt-BR" sz="1600" dirty="0" err="1">
                <a:solidFill>
                  <a:schemeClr val="bg1"/>
                </a:solidFill>
                <a:ea typeface="+mn-lt"/>
                <a:cs typeface="+mn-lt"/>
              </a:rPr>
              <a:t>product</a:t>
            </a:r>
            <a:r>
              <a:rPr lang="pt-BR" sz="1600" dirty="0">
                <a:solidFill>
                  <a:schemeClr val="bg1"/>
                </a:solidFill>
                <a:ea typeface="+mn-lt"/>
                <a:cs typeface="+mn-lt"/>
              </a:rPr>
              <a:t>. </a:t>
            </a:r>
            <a:endParaRPr lang="pt-BR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C962135-D4F0-7E08-B59C-65E251F8E762}"/>
              </a:ext>
            </a:extLst>
          </p:cNvPr>
          <p:cNvSpPr txBox="1"/>
          <p:nvPr/>
        </p:nvSpPr>
        <p:spPr>
          <a:xfrm>
            <a:off x="3182914" y="776523"/>
            <a:ext cx="3539111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t-BR" sz="2800" dirty="0">
                <a:solidFill>
                  <a:srgbClr val="FFFFFF"/>
                </a:solidFill>
                <a:latin typeface="Aptos"/>
                <a:cs typeface="Times New Roman"/>
              </a:rPr>
              <a:t>Coloque o título aqui </a:t>
            </a:r>
            <a:endParaRPr lang="pt-BR" sz="2800" dirty="0">
              <a:solidFill>
                <a:srgbClr val="FFFFFF"/>
              </a:solidFill>
              <a:latin typeface="Aptos"/>
              <a:cs typeface="Segoe UI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F81226BB-D06F-CA66-C2E9-46FC3D252C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2035" y="5767805"/>
            <a:ext cx="1946925" cy="29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5470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Escritório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558C583A067D41B534F0F062253D96" ma:contentTypeVersion="20" ma:contentTypeDescription="Crie um novo documento." ma:contentTypeScope="" ma:versionID="d22d4fcd78a2e45b618f372483f91703">
  <xsd:schema xmlns:xsd="http://www.w3.org/2001/XMLSchema" xmlns:xs="http://www.w3.org/2001/XMLSchema" xmlns:p="http://schemas.microsoft.com/office/2006/metadata/properties" xmlns:ns2="53b4067e-05c8-4eb5-99a3-21387cab77a6" xmlns:ns3="24f4c7ae-7748-43d4-897e-5071963c789b" targetNamespace="http://schemas.microsoft.com/office/2006/metadata/properties" ma:root="true" ma:fieldsID="df1e69cc6805ad8ead45a04c4dd96d80" ns2:_="" ns3:_="">
    <xsd:import namespace="53b4067e-05c8-4eb5-99a3-21387cab77a6"/>
    <xsd:import namespace="24f4c7ae-7748-43d4-897e-5071963c78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b4067e-05c8-4eb5-99a3-21387cab77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ca191bf4-1fd1-4677-b8ac-7924e055e5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Flow_SignoffStatus" ma:index="25" nillable="true" ma:displayName="Status de liberação" ma:internalName="Status_x0020_de_x0020_libera_x00e7__x00e3_o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f4c7ae-7748-43d4-897e-5071963c789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a04af7e-132c-4993-9884-58baa5996c6e}" ma:internalName="TaxCatchAll" ma:showField="CatchAllData" ma:web="24f4c7ae-7748-43d4-897e-5071963c78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53b4067e-05c8-4eb5-99a3-21387cab77a6" xsi:nil="true"/>
    <lcf76f155ced4ddcb4097134ff3c332f xmlns="53b4067e-05c8-4eb5-99a3-21387cab77a6">
      <Terms xmlns="http://schemas.microsoft.com/office/infopath/2007/PartnerControls"/>
    </lcf76f155ced4ddcb4097134ff3c332f>
    <TaxCatchAll xmlns="24f4c7ae-7748-43d4-897e-5071963c789b" xsi:nil="true"/>
  </documentManagement>
</p:properties>
</file>

<file path=customXml/itemProps1.xml><?xml version="1.0" encoding="utf-8"?>
<ds:datastoreItem xmlns:ds="http://schemas.openxmlformats.org/officeDocument/2006/customXml" ds:itemID="{44E802A8-4787-41D0-AFA6-E78BA532432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0C9129-37B4-4384-A83C-B180CE421C09}"/>
</file>

<file path=customXml/itemProps3.xml><?xml version="1.0" encoding="utf-8"?>
<ds:datastoreItem xmlns:ds="http://schemas.openxmlformats.org/officeDocument/2006/customXml" ds:itemID="{32A4B263-F618-4F38-8183-19B29462DE7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A4 Paper (210x297 mm)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Tema do Office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131</cp:revision>
  <dcterms:created xsi:type="dcterms:W3CDTF">2024-09-04T19:40:10Z</dcterms:created>
  <dcterms:modified xsi:type="dcterms:W3CDTF">2025-06-06T03:35:55Z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0x01010034558C583A067D41B534F0F062253D96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