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17764125" cy="21717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747775"/>
          </p15:clr>
        </p15:guide>
        <p15:guide id="2" pos="559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2C8EC1-A5A5-C191-2FCB-532E76E17410}" v="18" dt="2026-03-26T17:53:18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684"/>
        <p:guide pos="5595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ereira Martins" userId="S::marina.martins@starian.com::13f48cb2-f2d1-4b60-8876-f81419c826e5" providerId="AD" clId="Web-{6D2C8EC1-A5A5-C191-2FCB-532E76E17410}"/>
    <pc:docChg chg="addSld modSld">
      <pc:chgData name="Marina Pereira Martins" userId="S::marina.martins@starian.com::13f48cb2-f2d1-4b60-8876-f81419c826e5" providerId="AD" clId="Web-{6D2C8EC1-A5A5-C191-2FCB-532E76E17410}" dt="2026-03-26T17:53:17.375" v="10"/>
      <pc:docMkLst>
        <pc:docMk/>
      </pc:docMkLst>
      <pc:sldChg chg="modSp">
        <pc:chgData name="Marina Pereira Martins" userId="S::marina.martins@starian.com::13f48cb2-f2d1-4b60-8876-f81419c826e5" providerId="AD" clId="Web-{6D2C8EC1-A5A5-C191-2FCB-532E76E17410}" dt="2026-03-26T17:48:52.984" v="4" actId="20577"/>
        <pc:sldMkLst>
          <pc:docMk/>
          <pc:sldMk cId="0" sldId="256"/>
        </pc:sldMkLst>
        <pc:spChg chg="mod">
          <ac:chgData name="Marina Pereira Martins" userId="S::marina.martins@starian.com::13f48cb2-f2d1-4b60-8876-f81419c826e5" providerId="AD" clId="Web-{6D2C8EC1-A5A5-C191-2FCB-532E76E17410}" dt="2026-03-26T17:48:52.984" v="4" actId="20577"/>
          <ac:spMkLst>
            <pc:docMk/>
            <pc:sldMk cId="0" sldId="256"/>
            <ac:spMk id="57" creationId="{00000000-0000-0000-0000-000000000000}"/>
          </ac:spMkLst>
        </pc:spChg>
      </pc:sldChg>
      <pc:sldChg chg="modSp">
        <pc:chgData name="Marina Pereira Martins" userId="S::marina.martins@starian.com::13f48cb2-f2d1-4b60-8876-f81419c826e5" providerId="AD" clId="Web-{6D2C8EC1-A5A5-C191-2FCB-532E76E17410}" dt="2026-03-26T17:48:43.047" v="2" actId="20577"/>
        <pc:sldMkLst>
          <pc:docMk/>
          <pc:sldMk cId="0" sldId="257"/>
        </pc:sldMkLst>
        <pc:spChg chg="mod">
          <ac:chgData name="Marina Pereira Martins" userId="S::marina.martins@starian.com::13f48cb2-f2d1-4b60-8876-f81419c826e5" providerId="AD" clId="Web-{6D2C8EC1-A5A5-C191-2FCB-532E76E17410}" dt="2026-03-26T17:48:43.047" v="2" actId="20577"/>
          <ac:spMkLst>
            <pc:docMk/>
            <pc:sldMk cId="0" sldId="257"/>
            <ac:spMk id="63" creationId="{00000000-0000-0000-0000-000000000000}"/>
          </ac:spMkLst>
        </pc:spChg>
      </pc:sldChg>
      <pc:sldChg chg="addSp delSp modSp add replId">
        <pc:chgData name="Marina Pereira Martins" userId="S::marina.martins@starian.com::13f48cb2-f2d1-4b60-8876-f81419c826e5" providerId="AD" clId="Web-{6D2C8EC1-A5A5-C191-2FCB-532E76E17410}" dt="2026-03-26T17:53:17.375" v="10"/>
        <pc:sldMkLst>
          <pc:docMk/>
          <pc:sldMk cId="66216023" sldId="258"/>
        </pc:sldMkLst>
        <pc:picChg chg="add del mod">
          <ac:chgData name="Marina Pereira Martins" userId="S::marina.martins@starian.com::13f48cb2-f2d1-4b60-8876-f81419c826e5" providerId="AD" clId="Web-{6D2C8EC1-A5A5-C191-2FCB-532E76E17410}" dt="2026-03-26T17:53:17.375" v="10"/>
          <ac:picMkLst>
            <pc:docMk/>
            <pc:sldMk cId="66216023" sldId="258"/>
            <ac:picMk id="62" creationId="{179629B6-0A05-3591-D09E-8D6A86D290D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-10594993" y="685800"/>
            <a:ext cx="28048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6721054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0594993" y="685800"/>
            <a:ext cx="28048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6721054c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672129908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0594993" y="685800"/>
            <a:ext cx="28048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672129908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50A66EB8-8B55-D4F6-1ED2-AA380B1A5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672129908_0_3:notes">
            <a:extLst>
              <a:ext uri="{FF2B5EF4-FFF2-40B4-BE49-F238E27FC236}">
                <a16:creationId xmlns:a16="http://schemas.microsoft.com/office/drawing/2014/main" id="{CA61F1D1-EC84-8374-246E-87EBDDA75E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10594975" y="685800"/>
            <a:ext cx="280479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672129908_0_3:notes">
            <a:extLst>
              <a:ext uri="{FF2B5EF4-FFF2-40B4-BE49-F238E27FC236}">
                <a16:creationId xmlns:a16="http://schemas.microsoft.com/office/drawing/2014/main" id="{14C1406E-3CA2-3D80-CDB8-AC15BAC886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978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05558" y="314376"/>
            <a:ext cx="16553100" cy="866400"/>
          </a:xfrm>
          <a:prstGeom prst="rect">
            <a:avLst/>
          </a:prstGeom>
        </p:spPr>
        <p:txBody>
          <a:bodyPr spcFirstLastPara="1" wrap="square" lIns="141075" tIns="141075" rIns="141075" bIns="1410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1pPr>
            <a:lvl2pPr lvl="1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2pPr>
            <a:lvl3pPr lvl="2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3pPr>
            <a:lvl4pPr lvl="3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4pPr>
            <a:lvl5pPr lvl="4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5pPr>
            <a:lvl6pPr lvl="5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6pPr>
            <a:lvl7pPr lvl="6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7pPr>
            <a:lvl8pPr lvl="7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8pPr>
            <a:lvl9pPr lvl="8" algn="ctr">
              <a:spcBef>
                <a:spcPts val="0"/>
              </a:spcBef>
              <a:spcAft>
                <a:spcPts val="0"/>
              </a:spcAft>
              <a:buSzPts val="8031"/>
              <a:buNone/>
              <a:defRPr sz="8031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05542" y="1196631"/>
            <a:ext cx="16553100" cy="3345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05542" y="467031"/>
            <a:ext cx="16553100" cy="828900"/>
          </a:xfrm>
          <a:prstGeom prst="rect">
            <a:avLst/>
          </a:prstGeom>
        </p:spPr>
        <p:txBody>
          <a:bodyPr spcFirstLastPara="1" wrap="square" lIns="141075" tIns="141075" rIns="141075" bIns="1410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1pPr>
            <a:lvl2pPr lvl="1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2pPr>
            <a:lvl3pPr lvl="2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3pPr>
            <a:lvl4pPr lvl="3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4pPr>
            <a:lvl5pPr lvl="4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5pPr>
            <a:lvl6pPr lvl="5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6pPr>
            <a:lvl7pPr lvl="6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7pPr>
            <a:lvl8pPr lvl="7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8pPr>
            <a:lvl9pPr lvl="8" algn="ctr">
              <a:spcBef>
                <a:spcPts val="0"/>
              </a:spcBef>
              <a:spcAft>
                <a:spcPts val="0"/>
              </a:spcAft>
              <a:buSzPts val="18533"/>
              <a:buNone/>
              <a:defRPr sz="185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05542" y="1330939"/>
            <a:ext cx="16553100" cy="5490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405131" algn="ctr">
              <a:spcBef>
                <a:spcPts val="0"/>
              </a:spcBef>
              <a:spcAft>
                <a:spcPts val="0"/>
              </a:spcAft>
              <a:buSzPts val="2780"/>
              <a:buChar char="●"/>
              <a:defRPr sz="2780"/>
            </a:lvl1pPr>
            <a:lvl2pPr marL="914400" lvl="1" indent="-365902" algn="ctr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2pPr>
            <a:lvl3pPr marL="1371600" lvl="2" indent="-365902" algn="ctr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3pPr>
            <a:lvl4pPr marL="1828800" lvl="3" indent="-365902" algn="ctr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4pPr>
            <a:lvl5pPr marL="2286000" lvl="4" indent="-365902" algn="ctr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5pPr>
            <a:lvl6pPr marL="2743200" lvl="5" indent="-365902" algn="ctr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6pPr>
            <a:lvl7pPr marL="3200400" lvl="6" indent="-365902" algn="ctr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7pPr>
            <a:lvl8pPr marL="3657600" lvl="7" indent="-365902" algn="ctr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8pPr>
            <a:lvl9pPr marL="4114800" lvl="8" indent="-365902" algn="ctr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05542" y="908137"/>
            <a:ext cx="16553100" cy="355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1pPr>
            <a:lvl2pPr lvl="1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2pPr>
            <a:lvl3pPr lvl="2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3pPr>
            <a:lvl4pPr lvl="3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4pPr>
            <a:lvl5pPr lvl="4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5pPr>
            <a:lvl6pPr lvl="5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6pPr>
            <a:lvl7pPr lvl="6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7pPr>
            <a:lvl8pPr lvl="7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8pPr>
            <a:lvl9pPr lvl="8" algn="ctr">
              <a:spcBef>
                <a:spcPts val="0"/>
              </a:spcBef>
              <a:spcAft>
                <a:spcPts val="0"/>
              </a:spcAft>
              <a:buSzPts val="5560"/>
              <a:buNone/>
              <a:defRPr sz="556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05542" y="187899"/>
            <a:ext cx="16553100" cy="2415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1pPr>
            <a:lvl2pPr lvl="1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2pPr>
            <a:lvl3pPr lvl="2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3pPr>
            <a:lvl4pPr lvl="3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4pPr>
            <a:lvl5pPr lvl="4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5pPr>
            <a:lvl6pPr lvl="5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6pPr>
            <a:lvl7pPr lvl="6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7pPr>
            <a:lvl8pPr lvl="7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8pPr>
            <a:lvl9pPr lvl="8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05542" y="486601"/>
            <a:ext cx="16553100" cy="14424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405131">
              <a:spcBef>
                <a:spcPts val="0"/>
              </a:spcBef>
              <a:spcAft>
                <a:spcPts val="0"/>
              </a:spcAft>
              <a:buSzPts val="2780"/>
              <a:buChar char="●"/>
              <a:defRPr sz="2780"/>
            </a:lvl1pPr>
            <a:lvl2pPr marL="914400" lvl="1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2pPr>
            <a:lvl3pPr marL="1371600" lvl="2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3pPr>
            <a:lvl4pPr marL="1828800" lvl="3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4pPr>
            <a:lvl5pPr marL="2286000" lvl="4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5pPr>
            <a:lvl6pPr marL="2743200" lvl="5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6pPr>
            <a:lvl7pPr marL="3200400" lvl="6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7pPr>
            <a:lvl8pPr marL="3657600" lvl="7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8pPr>
            <a:lvl9pPr marL="4114800" lvl="8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05542" y="187899"/>
            <a:ext cx="16553100" cy="2415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1pPr>
            <a:lvl2pPr lvl="1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2pPr>
            <a:lvl3pPr lvl="2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3pPr>
            <a:lvl4pPr lvl="3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4pPr>
            <a:lvl5pPr lvl="4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5pPr>
            <a:lvl6pPr lvl="5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6pPr>
            <a:lvl7pPr lvl="6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7pPr>
            <a:lvl8pPr lvl="7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8pPr>
            <a:lvl9pPr lvl="8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05542" y="486601"/>
            <a:ext cx="7772400" cy="14424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1pPr>
            <a:lvl2pPr marL="914400" lvl="1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2pPr>
            <a:lvl3pPr marL="1371600" lvl="2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3pPr>
            <a:lvl4pPr marL="1828800" lvl="3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4pPr>
            <a:lvl5pPr marL="2286000" lvl="4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5pPr>
            <a:lvl6pPr marL="2743200" lvl="5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6pPr>
            <a:lvl7pPr marL="3200400" lvl="6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7pPr>
            <a:lvl8pPr marL="3657600" lvl="7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8pPr>
            <a:lvl9pPr marL="4114800" lvl="8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387944" y="486601"/>
            <a:ext cx="7772400" cy="14424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1pPr>
            <a:lvl2pPr marL="914400" lvl="1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2pPr>
            <a:lvl3pPr marL="1371600" lvl="2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3pPr>
            <a:lvl4pPr marL="1828800" lvl="3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4pPr>
            <a:lvl5pPr marL="2286000" lvl="4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5pPr>
            <a:lvl6pPr marL="2743200" lvl="5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6pPr>
            <a:lvl7pPr marL="3200400" lvl="6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7pPr>
            <a:lvl8pPr marL="3657600" lvl="7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8pPr>
            <a:lvl9pPr marL="4114800" lvl="8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05542" y="187899"/>
            <a:ext cx="16553100" cy="2415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1pPr>
            <a:lvl2pPr lvl="1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2pPr>
            <a:lvl3pPr lvl="2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3pPr>
            <a:lvl4pPr lvl="3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4pPr>
            <a:lvl5pPr lvl="4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5pPr>
            <a:lvl6pPr lvl="5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6pPr>
            <a:lvl7pPr lvl="6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7pPr>
            <a:lvl8pPr lvl="7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8pPr>
            <a:lvl9pPr lvl="8">
              <a:spcBef>
                <a:spcPts val="0"/>
              </a:spcBef>
              <a:spcAft>
                <a:spcPts val="0"/>
              </a:spcAft>
              <a:buSzPts val="4324"/>
              <a:buNone/>
              <a:defRPr sz="4324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05542" y="234587"/>
            <a:ext cx="5454000" cy="319200"/>
          </a:xfrm>
          <a:prstGeom prst="rect">
            <a:avLst/>
          </a:prstGeom>
        </p:spPr>
        <p:txBody>
          <a:bodyPr spcFirstLastPara="1" wrap="square" lIns="141075" tIns="141075" rIns="141075" bIns="1410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1pPr>
            <a:lvl2pPr lvl="1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2pPr>
            <a:lvl3pPr lvl="2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3pPr>
            <a:lvl4pPr lvl="3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4pPr>
            <a:lvl5pPr lvl="4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5pPr>
            <a:lvl6pPr lvl="5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6pPr>
            <a:lvl7pPr lvl="6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7pPr>
            <a:lvl8pPr lvl="7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8pPr>
            <a:lvl9pPr lvl="8">
              <a:spcBef>
                <a:spcPts val="0"/>
              </a:spcBef>
              <a:spcAft>
                <a:spcPts val="0"/>
              </a:spcAft>
              <a:buSzPts val="3707"/>
              <a:buNone/>
              <a:defRPr sz="3706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05542" y="586720"/>
            <a:ext cx="5454000" cy="13422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1pPr>
            <a:lvl2pPr marL="914400" lvl="1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2pPr>
            <a:lvl3pPr marL="1371600" lvl="2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3pPr>
            <a:lvl4pPr marL="1828800" lvl="3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4pPr>
            <a:lvl5pPr marL="2286000" lvl="4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5pPr>
            <a:lvl6pPr marL="2743200" lvl="5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6pPr>
            <a:lvl7pPr marL="3200400" lvl="6" indent="-346287">
              <a:spcBef>
                <a:spcPts val="0"/>
              </a:spcBef>
              <a:spcAft>
                <a:spcPts val="0"/>
              </a:spcAft>
              <a:buSzPts val="1853"/>
              <a:buChar char="●"/>
              <a:defRPr sz="1853"/>
            </a:lvl7pPr>
            <a:lvl8pPr marL="3657600" lvl="7" indent="-346287">
              <a:spcBef>
                <a:spcPts val="0"/>
              </a:spcBef>
              <a:spcAft>
                <a:spcPts val="0"/>
              </a:spcAft>
              <a:buSzPts val="1853"/>
              <a:buChar char="○"/>
              <a:defRPr sz="1853"/>
            </a:lvl8pPr>
            <a:lvl9pPr marL="4114800" lvl="8" indent="-346287">
              <a:spcBef>
                <a:spcPts val="0"/>
              </a:spcBef>
              <a:spcAft>
                <a:spcPts val="0"/>
              </a:spcAft>
              <a:buSzPts val="1853"/>
              <a:buChar char="■"/>
              <a:defRPr sz="1853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52413" y="190063"/>
            <a:ext cx="12369600" cy="17271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1pPr>
            <a:lvl2pPr lvl="1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2pPr>
            <a:lvl3pPr lvl="2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3pPr>
            <a:lvl4pPr lvl="3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4pPr>
            <a:lvl5pPr lvl="4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5pPr>
            <a:lvl6pPr lvl="5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6pPr>
            <a:lvl7pPr lvl="6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7pPr>
            <a:lvl8pPr lvl="7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8pPr>
            <a:lvl9pPr lvl="8">
              <a:spcBef>
                <a:spcPts val="0"/>
              </a:spcBef>
              <a:spcAft>
                <a:spcPts val="0"/>
              </a:spcAft>
              <a:buSzPts val="7413"/>
              <a:buNone/>
              <a:defRPr sz="7413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8882063" y="-53"/>
            <a:ext cx="8881500" cy="2171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41075" tIns="141075" rIns="141075" bIns="1410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15789" y="520674"/>
            <a:ext cx="7858200" cy="626100"/>
          </a:xfrm>
          <a:prstGeom prst="rect">
            <a:avLst/>
          </a:prstGeom>
        </p:spPr>
        <p:txBody>
          <a:bodyPr spcFirstLastPara="1" wrap="square" lIns="141075" tIns="141075" rIns="141075" bIns="1410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1pPr>
            <a:lvl2pPr lvl="1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2pPr>
            <a:lvl3pPr lvl="2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3pPr>
            <a:lvl4pPr lvl="3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4pPr>
            <a:lvl5pPr lvl="4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5pPr>
            <a:lvl6pPr lvl="5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6pPr>
            <a:lvl7pPr lvl="6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7pPr>
            <a:lvl8pPr lvl="7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8pPr>
            <a:lvl9pPr lvl="8" algn="ctr">
              <a:spcBef>
                <a:spcPts val="0"/>
              </a:spcBef>
              <a:spcAft>
                <a:spcPts val="0"/>
              </a:spcAft>
              <a:buSzPts val="6487"/>
              <a:buNone/>
              <a:defRPr sz="6486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15789" y="1183521"/>
            <a:ext cx="7858200" cy="521400"/>
          </a:xfrm>
          <a:prstGeom prst="rect">
            <a:avLst/>
          </a:prstGeom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43"/>
              <a:buNone/>
              <a:defRPr sz="3243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596008" y="305721"/>
            <a:ext cx="7455000" cy="15603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/>
          </a:bodyPr>
          <a:lstStyle>
            <a:lvl1pPr marL="457200" lvl="0" indent="-405131">
              <a:spcBef>
                <a:spcPts val="0"/>
              </a:spcBef>
              <a:spcAft>
                <a:spcPts val="0"/>
              </a:spcAft>
              <a:buSzPts val="2780"/>
              <a:buChar char="●"/>
              <a:defRPr sz="2780"/>
            </a:lvl1pPr>
            <a:lvl2pPr marL="914400" lvl="1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2pPr>
            <a:lvl3pPr marL="1371600" lvl="2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3pPr>
            <a:lvl4pPr marL="1828800" lvl="3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4pPr>
            <a:lvl5pPr marL="2286000" lvl="4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5pPr>
            <a:lvl6pPr marL="2743200" lvl="5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6pPr>
            <a:lvl7pPr marL="3200400" lvl="6" indent="-365902">
              <a:spcBef>
                <a:spcPts val="0"/>
              </a:spcBef>
              <a:spcAft>
                <a:spcPts val="0"/>
              </a:spcAft>
              <a:buSzPts val="2162"/>
              <a:buChar char="●"/>
              <a:defRPr sz="2162"/>
            </a:lvl7pPr>
            <a:lvl8pPr marL="3657600" lvl="7" indent="-365902">
              <a:spcBef>
                <a:spcPts val="0"/>
              </a:spcBef>
              <a:spcAft>
                <a:spcPts val="0"/>
              </a:spcAft>
              <a:buSzPts val="2162"/>
              <a:buChar char="○"/>
              <a:defRPr sz="2162"/>
            </a:lvl8pPr>
            <a:lvl9pPr marL="4114800" lvl="8" indent="-365902">
              <a:spcBef>
                <a:spcPts val="0"/>
              </a:spcBef>
              <a:spcAft>
                <a:spcPts val="0"/>
              </a:spcAft>
              <a:buSzPts val="2162"/>
              <a:buChar char="■"/>
              <a:defRPr sz="2162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05542" y="1786243"/>
            <a:ext cx="11653500" cy="2556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80"/>
              <a:buNone/>
              <a:defRPr sz="2780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>
              <a:buNone/>
              <a:defRPr sz="1544"/>
            </a:lvl1pPr>
            <a:lvl2pPr lvl="1">
              <a:buNone/>
              <a:defRPr sz="1544"/>
            </a:lvl2pPr>
            <a:lvl3pPr lvl="2">
              <a:buNone/>
              <a:defRPr sz="1544"/>
            </a:lvl3pPr>
            <a:lvl4pPr lvl="3">
              <a:buNone/>
              <a:defRPr sz="1544"/>
            </a:lvl4pPr>
            <a:lvl5pPr lvl="4">
              <a:buNone/>
              <a:defRPr sz="1544"/>
            </a:lvl5pPr>
            <a:lvl6pPr lvl="5">
              <a:buNone/>
              <a:defRPr sz="1544"/>
            </a:lvl6pPr>
            <a:lvl7pPr lvl="6">
              <a:buNone/>
              <a:defRPr sz="1544"/>
            </a:lvl7pPr>
            <a:lvl8pPr lvl="7">
              <a:buNone/>
              <a:defRPr sz="1544"/>
            </a:lvl8pPr>
            <a:lvl9pPr lvl="8">
              <a:buNone/>
              <a:defRPr sz="1544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5542" y="187899"/>
            <a:ext cx="16553100" cy="2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075" tIns="141075" rIns="141075" bIns="1410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4"/>
              <a:buNone/>
              <a:defRPr sz="4324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5542" y="486601"/>
            <a:ext cx="16553100" cy="14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075" tIns="141075" rIns="141075" bIns="141075" anchor="t" anchorCtr="0">
            <a:normAutofit/>
          </a:bodyPr>
          <a:lstStyle>
            <a:lvl1pPr marL="457200" lvl="0" indent="-40513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80"/>
              <a:buChar char="●"/>
              <a:defRPr sz="2780">
                <a:solidFill>
                  <a:schemeClr val="dk2"/>
                </a:solidFill>
              </a:defRPr>
            </a:lvl1pPr>
            <a:lvl2pPr marL="914400" lvl="1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○"/>
              <a:defRPr sz="2162">
                <a:solidFill>
                  <a:schemeClr val="dk2"/>
                </a:solidFill>
              </a:defRPr>
            </a:lvl2pPr>
            <a:lvl3pPr marL="1371600" lvl="2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■"/>
              <a:defRPr sz="2162">
                <a:solidFill>
                  <a:schemeClr val="dk2"/>
                </a:solidFill>
              </a:defRPr>
            </a:lvl3pPr>
            <a:lvl4pPr marL="1828800" lvl="3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●"/>
              <a:defRPr sz="2162">
                <a:solidFill>
                  <a:schemeClr val="dk2"/>
                </a:solidFill>
              </a:defRPr>
            </a:lvl4pPr>
            <a:lvl5pPr marL="2286000" lvl="4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○"/>
              <a:defRPr sz="2162">
                <a:solidFill>
                  <a:schemeClr val="dk2"/>
                </a:solidFill>
              </a:defRPr>
            </a:lvl5pPr>
            <a:lvl6pPr marL="2743200" lvl="5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■"/>
              <a:defRPr sz="2162">
                <a:solidFill>
                  <a:schemeClr val="dk2"/>
                </a:solidFill>
              </a:defRPr>
            </a:lvl6pPr>
            <a:lvl7pPr marL="3200400" lvl="6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●"/>
              <a:defRPr sz="2162">
                <a:solidFill>
                  <a:schemeClr val="dk2"/>
                </a:solidFill>
              </a:defRPr>
            </a:lvl7pPr>
            <a:lvl8pPr marL="3657600" lvl="7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○"/>
              <a:defRPr sz="2162">
                <a:solidFill>
                  <a:schemeClr val="dk2"/>
                </a:solidFill>
              </a:defRPr>
            </a:lvl8pPr>
            <a:lvl9pPr marL="4114800" lvl="8" indent="-36590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62"/>
              <a:buChar char="■"/>
              <a:defRPr sz="2162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459514" y="1968914"/>
            <a:ext cx="1063500" cy="1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075" tIns="141075" rIns="141075" bIns="141075" anchor="ctr" anchorCtr="0">
            <a:normAutofit fontScale="25000" lnSpcReduction="20000"/>
          </a:bodyPr>
          <a:lstStyle>
            <a:lvl1pPr lvl="0" algn="r">
              <a:buNone/>
              <a:defRPr sz="1544">
                <a:solidFill>
                  <a:schemeClr val="dk2"/>
                </a:solidFill>
              </a:defRPr>
            </a:lvl1pPr>
            <a:lvl2pPr lvl="1" algn="r">
              <a:buNone/>
              <a:defRPr sz="1544">
                <a:solidFill>
                  <a:schemeClr val="dk2"/>
                </a:solidFill>
              </a:defRPr>
            </a:lvl2pPr>
            <a:lvl3pPr lvl="2" algn="r">
              <a:buNone/>
              <a:defRPr sz="1544">
                <a:solidFill>
                  <a:schemeClr val="dk2"/>
                </a:solidFill>
              </a:defRPr>
            </a:lvl3pPr>
            <a:lvl4pPr lvl="3" algn="r">
              <a:buNone/>
              <a:defRPr sz="1544">
                <a:solidFill>
                  <a:schemeClr val="dk2"/>
                </a:solidFill>
              </a:defRPr>
            </a:lvl4pPr>
            <a:lvl5pPr lvl="4" algn="r">
              <a:buNone/>
              <a:defRPr sz="1544">
                <a:solidFill>
                  <a:schemeClr val="dk2"/>
                </a:solidFill>
              </a:defRPr>
            </a:lvl5pPr>
            <a:lvl6pPr lvl="5" algn="r">
              <a:buNone/>
              <a:defRPr sz="1544">
                <a:solidFill>
                  <a:schemeClr val="dk2"/>
                </a:solidFill>
              </a:defRPr>
            </a:lvl6pPr>
            <a:lvl7pPr lvl="6" algn="r">
              <a:buNone/>
              <a:defRPr sz="1544">
                <a:solidFill>
                  <a:schemeClr val="dk2"/>
                </a:solidFill>
              </a:defRPr>
            </a:lvl7pPr>
            <a:lvl8pPr lvl="7" algn="r">
              <a:buNone/>
              <a:defRPr sz="1544">
                <a:solidFill>
                  <a:schemeClr val="dk2"/>
                </a:solidFill>
              </a:defRPr>
            </a:lvl8pPr>
            <a:lvl9pPr lvl="8" algn="r">
              <a:buNone/>
              <a:defRPr sz="1544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77175" y="667975"/>
            <a:ext cx="6106500" cy="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650" tIns="65650" rIns="6565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/>
              <a:t>Insira seu título aqui</a:t>
            </a:r>
            <a:endParaRPr sz="5000"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t="24225" b="54051"/>
          <a:stretch/>
        </p:blipFill>
        <p:spPr>
          <a:xfrm>
            <a:off x="0" y="25"/>
            <a:ext cx="17764126" cy="2171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27100" y="878025"/>
            <a:ext cx="2854998" cy="4324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7184" y="606297"/>
            <a:ext cx="10814100" cy="9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650" tIns="65650" rIns="6565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dirty="0">
                <a:solidFill>
                  <a:schemeClr val="dk1"/>
                </a:solidFill>
                <a:latin typeface="Aptos Light"/>
              </a:rPr>
              <a:t>Insira seu título aqui</a:t>
            </a:r>
            <a:endParaRPr lang="pt-BR" sz="5500">
              <a:solidFill>
                <a:schemeClr val="dk1"/>
              </a:solidFill>
              <a:latin typeface="Aptos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 t="32872" b="45403"/>
          <a:stretch/>
        </p:blipFill>
        <p:spPr>
          <a:xfrm>
            <a:off x="0" y="0"/>
            <a:ext cx="17764126" cy="217169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777175" y="637800"/>
            <a:ext cx="8447100" cy="9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650" tIns="65650" rIns="6565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>
                <a:solidFill>
                  <a:schemeClr val="lt1"/>
                </a:solidFill>
                <a:latin typeface="Aptos Light"/>
              </a:rPr>
              <a:t>Insira seu título aqui</a:t>
            </a: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75525" y="902370"/>
            <a:ext cx="3023099" cy="29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6CA11532-6CE1-790C-622F-0A4EFF931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179629B6-0A05-3591-D09E-8D6A86D290D3}"/>
              </a:ext>
            </a:extLst>
          </p:cNvPr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0" y="0"/>
            <a:ext cx="17764126" cy="217169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>
            <a:extLst>
              <a:ext uri="{FF2B5EF4-FFF2-40B4-BE49-F238E27FC236}">
                <a16:creationId xmlns:a16="http://schemas.microsoft.com/office/drawing/2014/main" id="{1B4518C1-8A4E-971B-3FA1-7C5E025DD345}"/>
              </a:ext>
            </a:extLst>
          </p:cNvPr>
          <p:cNvSpPr txBox="1"/>
          <p:nvPr/>
        </p:nvSpPr>
        <p:spPr>
          <a:xfrm>
            <a:off x="777175" y="637800"/>
            <a:ext cx="8447100" cy="9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650" tIns="65650" rIns="6565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>
                <a:solidFill>
                  <a:schemeClr val="lt1"/>
                </a:solidFill>
                <a:latin typeface="Aptos Light"/>
              </a:rPr>
              <a:t>Insira seu título aqui</a:t>
            </a:r>
          </a:p>
        </p:txBody>
      </p:sp>
      <p:pic>
        <p:nvPicPr>
          <p:cNvPr id="64" name="Google Shape;64;p14">
            <a:extLst>
              <a:ext uri="{FF2B5EF4-FFF2-40B4-BE49-F238E27FC236}">
                <a16:creationId xmlns:a16="http://schemas.microsoft.com/office/drawing/2014/main" id="{0277DC5C-4805-DEA7-2003-E875021C1E2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75525" y="902370"/>
            <a:ext cx="3023099" cy="293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2160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b4d406-10a3-4af0-9a53-764064c5ebf7" xsi:nil="true"/>
    <_Flow_SignoffStatus xmlns="124e9b70-6ef9-48c2-8d99-316122fa4e48" xsi:nil="true"/>
    <lcf76f155ced4ddcb4097134ff3c332f xmlns="124e9b70-6ef9-48c2-8d99-316122fa4e4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E20BB70729CD4BA4444D713ABED97C" ma:contentTypeVersion="16" ma:contentTypeDescription="Crie um novo documento." ma:contentTypeScope="" ma:versionID="185d275e2a977480e22eef453c53292f">
  <xsd:schema xmlns:xsd="http://www.w3.org/2001/XMLSchema" xmlns:xs="http://www.w3.org/2001/XMLSchema" xmlns:p="http://schemas.microsoft.com/office/2006/metadata/properties" xmlns:ns2="124e9b70-6ef9-48c2-8d99-316122fa4e48" xmlns:ns3="d7b4d406-10a3-4af0-9a53-764064c5ebf7" targetNamespace="http://schemas.microsoft.com/office/2006/metadata/properties" ma:root="true" ma:fieldsID="ec16f9d0ee2d2eaf755f3a0ec929bf06" ns2:_="" ns3:_="">
    <xsd:import namespace="124e9b70-6ef9-48c2-8d99-316122fa4e48"/>
    <xsd:import namespace="d7b4d406-10a3-4af0-9a53-764064c5e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9b70-6ef9-48c2-8d99-316122fa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4ab878a6-9900-4c8d-a738-5077898808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4d406-10a3-4af0-9a53-764064c5e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27bae9-3e65-4c5e-b661-a45748160119}" ma:internalName="TaxCatchAll" ma:readOnly="false" ma:showField="CatchAllData" ma:web="d7b4d406-10a3-4af0-9a53-764064c5eb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C640E6-B3D0-4A35-9DEA-3116D1FF80CD}">
  <ds:schemaRefs>
    <ds:schemaRef ds:uri="http://schemas.microsoft.com/office/2006/metadata/properties"/>
    <ds:schemaRef ds:uri="http://schemas.microsoft.com/office/infopath/2007/PartnerControls"/>
    <ds:schemaRef ds:uri="d7b4d406-10a3-4af0-9a53-764064c5ebf7"/>
    <ds:schemaRef ds:uri="124e9b70-6ef9-48c2-8d99-316122fa4e48"/>
  </ds:schemaRefs>
</ds:datastoreItem>
</file>

<file path=customXml/itemProps2.xml><?xml version="1.0" encoding="utf-8"?>
<ds:datastoreItem xmlns:ds="http://schemas.openxmlformats.org/officeDocument/2006/customXml" ds:itemID="{A45B844E-32FE-4DD3-AFDB-E75061CEF2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B0028C-A003-42E8-9CAD-B545679361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e9b70-6ef9-48c2-8d99-316122fa4e48"/>
    <ds:schemaRef ds:uri="d7b4d406-10a3-4af0-9a53-764064c5eb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Personalizar</PresentationFormat>
  <Slides>3</Slides>
  <Notes>3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Simple Light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7</cp:revision>
  <dcterms:modified xsi:type="dcterms:W3CDTF">2026-03-26T17:53:18Z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0x01010079E20BB70729CD4BA4444D713ABED97C</vt:lpwstr>
  </property>
  <property fmtid="{D5CDD505-2E9C-101B-9397-08002B2CF9AE}" pid="3" name="MediaServiceImageTags">
    <vt:lpwstr/>
  </property>
</Properties>
</file>