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0"/>
  </p:notesMasterIdLst>
  <p:sldIdLst>
    <p:sldId id="256" r:id="rId5"/>
    <p:sldId id="257" r:id="rId6"/>
    <p:sldId id="259" r:id="rId7"/>
    <p:sldId id="517" r:id="rId8"/>
    <p:sldId id="518" r:id="rId9"/>
  </p:sldIdLst>
  <p:sldSz cx="6096000" cy="304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60">
          <p15:clr>
            <a:srgbClr val="747775"/>
          </p15:clr>
        </p15:guide>
        <p15:guide id="2" pos="192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6DE"/>
    <a:srgbClr val="2C4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64CD2C-50B7-F143-A9B7-6F515716AED0}" v="42" dt="2026-03-26T17:55:48.598"/>
    <p1510:client id="{A5719F19-93C9-C6B2-B8BD-F2945220809E}" v="115" dt="2026-03-26T18:42:36.167"/>
    <p1510:client id="{C7B24FE2-146E-0A8B-80B1-E277D7138B8C}" v="4" dt="2026-03-26T18:28:59.8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960"/>
        <p:guide pos="192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 Pereira Martins" userId="S::marina.martins@starian.com::13f48cb2-f2d1-4b60-8876-f81419c826e5" providerId="AD" clId="Web-{A5719F19-93C9-C6B2-B8BD-F2945220809E}"/>
    <pc:docChg chg="addSld delSld modSld sldOrd">
      <pc:chgData name="Marina Pereira Martins" userId="S::marina.martins@starian.com::13f48cb2-f2d1-4b60-8876-f81419c826e5" providerId="AD" clId="Web-{A5719F19-93C9-C6B2-B8BD-F2945220809E}" dt="2026-03-26T18:42:36.167" v="105"/>
      <pc:docMkLst>
        <pc:docMk/>
      </pc:docMkLst>
      <pc:sldChg chg="modSp">
        <pc:chgData name="Marina Pereira Martins" userId="S::marina.martins@starian.com::13f48cb2-f2d1-4b60-8876-f81419c826e5" providerId="AD" clId="Web-{A5719F19-93C9-C6B2-B8BD-F2945220809E}" dt="2026-03-26T18:36:24.234" v="47" actId="1076"/>
        <pc:sldMkLst>
          <pc:docMk/>
          <pc:sldMk cId="0" sldId="256"/>
        </pc:sldMkLst>
        <pc:spChg chg="mod">
          <ac:chgData name="Marina Pereira Martins" userId="S::marina.martins@starian.com::13f48cb2-f2d1-4b60-8876-f81419c826e5" providerId="AD" clId="Web-{A5719F19-93C9-C6B2-B8BD-F2945220809E}" dt="2026-03-26T18:36:20.577" v="46" actId="1076"/>
          <ac:spMkLst>
            <pc:docMk/>
            <pc:sldMk cId="0" sldId="256"/>
            <ac:spMk id="55" creationId="{00000000-0000-0000-0000-000000000000}"/>
          </ac:spMkLst>
        </pc:spChg>
        <pc:spChg chg="mod">
          <ac:chgData name="Marina Pereira Martins" userId="S::marina.martins@starian.com::13f48cb2-f2d1-4b60-8876-f81419c826e5" providerId="AD" clId="Web-{A5719F19-93C9-C6B2-B8BD-F2945220809E}" dt="2026-03-26T18:36:24.234" v="47" actId="1076"/>
          <ac:spMkLst>
            <pc:docMk/>
            <pc:sldMk cId="0" sldId="256"/>
            <ac:spMk id="56" creationId="{00000000-0000-0000-0000-000000000000}"/>
          </ac:spMkLst>
        </pc:spChg>
      </pc:sldChg>
      <pc:sldChg chg="modSp">
        <pc:chgData name="Marina Pereira Martins" userId="S::marina.martins@starian.com::13f48cb2-f2d1-4b60-8876-f81419c826e5" providerId="AD" clId="Web-{A5719F19-93C9-C6B2-B8BD-F2945220809E}" dt="2026-03-26T18:36:08.155" v="43" actId="1076"/>
        <pc:sldMkLst>
          <pc:docMk/>
          <pc:sldMk cId="0" sldId="257"/>
        </pc:sldMkLst>
        <pc:spChg chg="mod">
          <ac:chgData name="Marina Pereira Martins" userId="S::marina.martins@starian.com::13f48cb2-f2d1-4b60-8876-f81419c826e5" providerId="AD" clId="Web-{A5719F19-93C9-C6B2-B8BD-F2945220809E}" dt="2026-03-26T18:36:06.639" v="42" actId="1076"/>
          <ac:spMkLst>
            <pc:docMk/>
            <pc:sldMk cId="0" sldId="257"/>
            <ac:spMk id="3" creationId="{A266BAC5-B80A-B178-5E44-76A33D3AFAED}"/>
          </ac:spMkLst>
        </pc:spChg>
        <pc:spChg chg="mod">
          <ac:chgData name="Marina Pereira Martins" userId="S::marina.martins@starian.com::13f48cb2-f2d1-4b60-8876-f81419c826e5" providerId="AD" clId="Web-{A5719F19-93C9-C6B2-B8BD-F2945220809E}" dt="2026-03-26T18:36:08.155" v="43" actId="1076"/>
          <ac:spMkLst>
            <pc:docMk/>
            <pc:sldMk cId="0" sldId="257"/>
            <ac:spMk id="5" creationId="{BEA8BF5B-D16A-DF6E-50CB-A86DC765495B}"/>
          </ac:spMkLst>
        </pc:spChg>
        <pc:picChg chg="mod">
          <ac:chgData name="Marina Pereira Martins" userId="S::marina.martins@starian.com::13f48cb2-f2d1-4b60-8876-f81419c826e5" providerId="AD" clId="Web-{A5719F19-93C9-C6B2-B8BD-F2945220809E}" dt="2026-03-26T18:35:58.607" v="40" actId="1076"/>
          <ac:picMkLst>
            <pc:docMk/>
            <pc:sldMk cId="0" sldId="257"/>
            <ac:picMk id="61" creationId="{00000000-0000-0000-0000-000000000000}"/>
          </ac:picMkLst>
        </pc:picChg>
      </pc:sldChg>
      <pc:sldChg chg="del">
        <pc:chgData name="Marina Pereira Martins" userId="S::marina.martins@starian.com::13f48cb2-f2d1-4b60-8876-f81419c826e5" providerId="AD" clId="Web-{A5719F19-93C9-C6B2-B8BD-F2945220809E}" dt="2026-03-26T18:30:22.909" v="2"/>
        <pc:sldMkLst>
          <pc:docMk/>
          <pc:sldMk cId="0" sldId="258"/>
        </pc:sldMkLst>
      </pc:sldChg>
      <pc:sldChg chg="modSp">
        <pc:chgData name="Marina Pereira Martins" userId="S::marina.martins@starian.com::13f48cb2-f2d1-4b60-8876-f81419c826e5" providerId="AD" clId="Web-{A5719F19-93C9-C6B2-B8BD-F2945220809E}" dt="2026-03-26T18:39:34.647" v="93" actId="1076"/>
        <pc:sldMkLst>
          <pc:docMk/>
          <pc:sldMk cId="0" sldId="259"/>
        </pc:sldMkLst>
        <pc:picChg chg="mod">
          <ac:chgData name="Marina Pereira Martins" userId="S::marina.martins@starian.com::13f48cb2-f2d1-4b60-8876-f81419c826e5" providerId="AD" clId="Web-{A5719F19-93C9-C6B2-B8BD-F2945220809E}" dt="2026-03-26T18:39:34.647" v="93" actId="1076"/>
          <ac:picMkLst>
            <pc:docMk/>
            <pc:sldMk cId="0" sldId="259"/>
            <ac:picMk id="76" creationId="{00000000-0000-0000-0000-000000000000}"/>
          </ac:picMkLst>
        </pc:picChg>
      </pc:sldChg>
      <pc:sldChg chg="addSp delSp modSp new del mod modClrScheme chgLayout">
        <pc:chgData name="Marina Pereira Martins" userId="S::marina.martins@starian.com::13f48cb2-f2d1-4b60-8876-f81419c826e5" providerId="AD" clId="Web-{A5719F19-93C9-C6B2-B8BD-F2945220809E}" dt="2026-03-26T18:33:28.682" v="10"/>
        <pc:sldMkLst>
          <pc:docMk/>
          <pc:sldMk cId="3460454714" sldId="260"/>
        </pc:sldMkLst>
        <pc:spChg chg="del">
          <ac:chgData name="Marina Pereira Martins" userId="S::marina.martins@starian.com::13f48cb2-f2d1-4b60-8876-f81419c826e5" providerId="AD" clId="Web-{A5719F19-93C9-C6B2-B8BD-F2945220809E}" dt="2026-03-26T18:31:45.163" v="5"/>
          <ac:spMkLst>
            <pc:docMk/>
            <pc:sldMk cId="3460454714" sldId="260"/>
            <ac:spMk id="2" creationId="{6BDD4CC9-123A-FA72-9DE2-8DDB3580AEB8}"/>
          </ac:spMkLst>
        </pc:spChg>
        <pc:spChg chg="del">
          <ac:chgData name="Marina Pereira Martins" userId="S::marina.martins@starian.com::13f48cb2-f2d1-4b60-8876-f81419c826e5" providerId="AD" clId="Web-{A5719F19-93C9-C6B2-B8BD-F2945220809E}" dt="2026-03-26T18:31:45.163" v="4"/>
          <ac:spMkLst>
            <pc:docMk/>
            <pc:sldMk cId="3460454714" sldId="260"/>
            <ac:spMk id="3" creationId="{A2859A18-80C1-D59C-336A-C49AC154337F}"/>
          </ac:spMkLst>
        </pc:spChg>
        <pc:spChg chg="add mod">
          <ac:chgData name="Marina Pereira Martins" userId="S::marina.martins@starian.com::13f48cb2-f2d1-4b60-8876-f81419c826e5" providerId="AD" clId="Web-{A5719F19-93C9-C6B2-B8BD-F2945220809E}" dt="2026-03-26T18:33:24.182" v="9"/>
          <ac:spMkLst>
            <pc:docMk/>
            <pc:sldMk cId="3460454714" sldId="260"/>
            <ac:spMk id="4" creationId="{CBA8017B-0317-61A6-24D9-921905EC0B7D}"/>
          </ac:spMkLst>
        </pc:spChg>
        <pc:spChg chg="add mod">
          <ac:chgData name="Marina Pereira Martins" userId="S::marina.martins@starian.com::13f48cb2-f2d1-4b60-8876-f81419c826e5" providerId="AD" clId="Web-{A5719F19-93C9-C6B2-B8BD-F2945220809E}" dt="2026-03-26T18:33:24.182" v="9"/>
          <ac:spMkLst>
            <pc:docMk/>
            <pc:sldMk cId="3460454714" sldId="260"/>
            <ac:spMk id="5" creationId="{7DC7C37C-A33D-DAF7-9F15-EDA4B40476BE}"/>
          </ac:spMkLst>
        </pc:spChg>
        <pc:spChg chg="add mod">
          <ac:chgData name="Marina Pereira Martins" userId="S::marina.martins@starian.com::13f48cb2-f2d1-4b60-8876-f81419c826e5" providerId="AD" clId="Web-{A5719F19-93C9-C6B2-B8BD-F2945220809E}" dt="2026-03-26T18:33:24.182" v="9"/>
          <ac:spMkLst>
            <pc:docMk/>
            <pc:sldMk cId="3460454714" sldId="260"/>
            <ac:spMk id="6" creationId="{54B16CBA-C081-70D7-D8D5-7EB0F1A969E0}"/>
          </ac:spMkLst>
        </pc:spChg>
      </pc:sldChg>
      <pc:sldChg chg="del">
        <pc:chgData name="Marina Pereira Martins" userId="S::marina.martins@starian.com::13f48cb2-f2d1-4b60-8876-f81419c826e5" providerId="AD" clId="Web-{A5719F19-93C9-C6B2-B8BD-F2945220809E}" dt="2026-03-26T18:30:13.534" v="0"/>
        <pc:sldMkLst>
          <pc:docMk/>
          <pc:sldMk cId="3936307881" sldId="515"/>
        </pc:sldMkLst>
      </pc:sldChg>
      <pc:sldChg chg="addSp delSp modSp add del">
        <pc:chgData name="Marina Pereira Martins" userId="S::marina.martins@starian.com::13f48cb2-f2d1-4b60-8876-f81419c826e5" providerId="AD" clId="Web-{A5719F19-93C9-C6B2-B8BD-F2945220809E}" dt="2026-03-26T18:39:49.976" v="98"/>
        <pc:sldMkLst>
          <pc:docMk/>
          <pc:sldMk cId="1393170054" sldId="516"/>
        </pc:sldMkLst>
        <pc:spChg chg="mod">
          <ac:chgData name="Marina Pereira Martins" userId="S::marina.martins@starian.com::13f48cb2-f2d1-4b60-8876-f81419c826e5" providerId="AD" clId="Web-{A5719F19-93C9-C6B2-B8BD-F2945220809E}" dt="2026-03-26T18:32:11.617" v="7" actId="1076"/>
          <ac:spMkLst>
            <pc:docMk/>
            <pc:sldMk cId="1393170054" sldId="516"/>
            <ac:spMk id="3" creationId="{03E11127-7FBD-F3D7-5BDF-18AA2D7323BD}"/>
          </ac:spMkLst>
        </pc:spChg>
        <pc:spChg chg="add del mod">
          <ac:chgData name="Marina Pereira Martins" userId="S::marina.martins@starian.com::13f48cb2-f2d1-4b60-8876-f81419c826e5" providerId="AD" clId="Web-{A5719F19-93C9-C6B2-B8BD-F2945220809E}" dt="2026-03-26T18:38:02.301" v="72"/>
          <ac:spMkLst>
            <pc:docMk/>
            <pc:sldMk cId="1393170054" sldId="516"/>
            <ac:spMk id="4" creationId="{7D19D397-0C7C-3341-19E7-1378B0C76141}"/>
          </ac:spMkLst>
        </pc:spChg>
        <pc:picChg chg="mod">
          <ac:chgData name="Marina Pereira Martins" userId="S::marina.martins@starian.com::13f48cb2-f2d1-4b60-8876-f81419c826e5" providerId="AD" clId="Web-{A5719F19-93C9-C6B2-B8BD-F2945220809E}" dt="2026-03-26T18:32:14.039" v="8" actId="1076"/>
          <ac:picMkLst>
            <pc:docMk/>
            <pc:sldMk cId="1393170054" sldId="516"/>
            <ac:picMk id="2" creationId="{5F70D3C1-E2BC-03A5-1702-CD2A154110B9}"/>
          </ac:picMkLst>
        </pc:picChg>
      </pc:sldChg>
      <pc:sldChg chg="del">
        <pc:chgData name="Marina Pereira Martins" userId="S::marina.martins@starian.com::13f48cb2-f2d1-4b60-8876-f81419c826e5" providerId="AD" clId="Web-{A5719F19-93C9-C6B2-B8BD-F2945220809E}" dt="2026-03-26T18:30:17.050" v="1"/>
        <pc:sldMkLst>
          <pc:docMk/>
          <pc:sldMk cId="2562263343" sldId="516"/>
        </pc:sldMkLst>
      </pc:sldChg>
      <pc:sldChg chg="addSp delSp modSp new mod ord setBg">
        <pc:chgData name="Marina Pereira Martins" userId="S::marina.martins@starian.com::13f48cb2-f2d1-4b60-8876-f81419c826e5" providerId="AD" clId="Web-{A5719F19-93C9-C6B2-B8BD-F2945220809E}" dt="2026-03-26T18:40:00.554" v="101"/>
        <pc:sldMkLst>
          <pc:docMk/>
          <pc:sldMk cId="971410028" sldId="517"/>
        </pc:sldMkLst>
        <pc:spChg chg="add mod">
          <ac:chgData name="Marina Pereira Martins" userId="S::marina.martins@starian.com::13f48cb2-f2d1-4b60-8876-f81419c826e5" providerId="AD" clId="Web-{A5719F19-93C9-C6B2-B8BD-F2945220809E}" dt="2026-03-26T18:40:00.539" v="100"/>
          <ac:spMkLst>
            <pc:docMk/>
            <pc:sldMk cId="971410028" sldId="517"/>
            <ac:spMk id="7" creationId="{DBC026B1-E9A1-F793-083B-AD735D79A61D}"/>
          </ac:spMkLst>
        </pc:spChg>
        <pc:spChg chg="add mod">
          <ac:chgData name="Marina Pereira Martins" userId="S::marina.martins@starian.com::13f48cb2-f2d1-4b60-8876-f81419c826e5" providerId="AD" clId="Web-{A5719F19-93C9-C6B2-B8BD-F2945220809E}" dt="2026-03-26T18:40:00.554" v="101"/>
          <ac:spMkLst>
            <pc:docMk/>
            <pc:sldMk cId="971410028" sldId="517"/>
            <ac:spMk id="9" creationId="{CDBEB45C-DE55-48C2-9BD0-67039DBDFF23}"/>
          </ac:spMkLst>
        </pc:spChg>
        <pc:picChg chg="add del mod">
          <ac:chgData name="Marina Pereira Martins" userId="S::marina.martins@starian.com::13f48cb2-f2d1-4b60-8876-f81419c826e5" providerId="AD" clId="Web-{A5719F19-93C9-C6B2-B8BD-F2945220809E}" dt="2026-03-26T18:33:49.948" v="18"/>
          <ac:picMkLst>
            <pc:docMk/>
            <pc:sldMk cId="971410028" sldId="517"/>
            <ac:picMk id="2" creationId="{29BEFE0E-01EC-8E9C-1F8C-B918B7DD4547}"/>
          </ac:picMkLst>
        </pc:picChg>
        <pc:picChg chg="add del mod">
          <ac:chgData name="Marina Pereira Martins" userId="S::marina.martins@starian.com::13f48cb2-f2d1-4b60-8876-f81419c826e5" providerId="AD" clId="Web-{A5719F19-93C9-C6B2-B8BD-F2945220809E}" dt="2026-03-26T18:33:47.729" v="17"/>
          <ac:picMkLst>
            <pc:docMk/>
            <pc:sldMk cId="971410028" sldId="517"/>
            <ac:picMk id="3" creationId="{F21B34B5-6CB9-BEE1-2191-55AEC7C97854}"/>
          </ac:picMkLst>
        </pc:picChg>
        <pc:picChg chg="add del mod">
          <ac:chgData name="Marina Pereira Martins" userId="S::marina.martins@starian.com::13f48cb2-f2d1-4b60-8876-f81419c826e5" providerId="AD" clId="Web-{A5719F19-93C9-C6B2-B8BD-F2945220809E}" dt="2026-03-26T18:33:46.245" v="16"/>
          <ac:picMkLst>
            <pc:docMk/>
            <pc:sldMk cId="971410028" sldId="517"/>
            <ac:picMk id="4" creationId="{E0AEF5CD-D8DA-0780-D654-86DFD3F4F342}"/>
          </ac:picMkLst>
        </pc:picChg>
        <pc:picChg chg="add mod">
          <ac:chgData name="Marina Pereira Martins" userId="S::marina.martins@starian.com::13f48cb2-f2d1-4b60-8876-f81419c826e5" providerId="AD" clId="Web-{A5719F19-93C9-C6B2-B8BD-F2945220809E}" dt="2026-03-26T18:37:22.658" v="60" actId="1076"/>
          <ac:picMkLst>
            <pc:docMk/>
            <pc:sldMk cId="971410028" sldId="517"/>
            <ac:picMk id="5" creationId="{B1E846E4-1277-751E-C145-000FEDC5057D}"/>
          </ac:picMkLst>
        </pc:picChg>
        <pc:picChg chg="add mod ord">
          <ac:chgData name="Marina Pereira Martins" userId="S::marina.martins@starian.com::13f48cb2-f2d1-4b60-8876-f81419c826e5" providerId="AD" clId="Web-{A5719F19-93C9-C6B2-B8BD-F2945220809E}" dt="2026-03-26T18:37:30.018" v="62"/>
          <ac:picMkLst>
            <pc:docMk/>
            <pc:sldMk cId="971410028" sldId="517"/>
            <ac:picMk id="10" creationId="{456788F5-87B3-F8C4-BCAE-EA92849D6DAF}"/>
          </ac:picMkLst>
        </pc:picChg>
      </pc:sldChg>
      <pc:sldChg chg="addSp modSp new mod setBg">
        <pc:chgData name="Marina Pereira Martins" userId="S::marina.martins@starian.com::13f48cb2-f2d1-4b60-8876-f81419c826e5" providerId="AD" clId="Web-{A5719F19-93C9-C6B2-B8BD-F2945220809E}" dt="2026-03-26T18:39:46.757" v="97" actId="1076"/>
        <pc:sldMkLst>
          <pc:docMk/>
          <pc:sldMk cId="1888645646" sldId="518"/>
        </pc:sldMkLst>
        <pc:spChg chg="add mod">
          <ac:chgData name="Marina Pereira Martins" userId="S::marina.martins@starian.com::13f48cb2-f2d1-4b60-8876-f81419c826e5" providerId="AD" clId="Web-{A5719F19-93C9-C6B2-B8BD-F2945220809E}" dt="2026-03-26T18:39:46.757" v="97" actId="1076"/>
          <ac:spMkLst>
            <pc:docMk/>
            <pc:sldMk cId="1888645646" sldId="518"/>
            <ac:spMk id="5" creationId="{B7092B2B-4037-69D6-281D-8CE56646A200}"/>
          </ac:spMkLst>
        </pc:spChg>
        <pc:spChg chg="add mod">
          <ac:chgData name="Marina Pereira Martins" userId="S::marina.martins@starian.com::13f48cb2-f2d1-4b60-8876-f81419c826e5" providerId="AD" clId="Web-{A5719F19-93C9-C6B2-B8BD-F2945220809E}" dt="2026-03-26T18:39:43.413" v="96" actId="1076"/>
          <ac:spMkLst>
            <pc:docMk/>
            <pc:sldMk cId="1888645646" sldId="518"/>
            <ac:spMk id="7" creationId="{4C112ECD-1132-B89F-6FDB-D54DB9958332}"/>
          </ac:spMkLst>
        </pc:spChg>
        <pc:picChg chg="add mod">
          <ac:chgData name="Marina Pereira Martins" userId="S::marina.martins@starian.com::13f48cb2-f2d1-4b60-8876-f81419c826e5" providerId="AD" clId="Web-{A5719F19-93C9-C6B2-B8BD-F2945220809E}" dt="2026-03-26T18:39:01.568" v="86"/>
          <ac:picMkLst>
            <pc:docMk/>
            <pc:sldMk cId="1888645646" sldId="518"/>
            <ac:picMk id="2" creationId="{03820655-548B-B417-1804-EF36FF8A9241}"/>
          </ac:picMkLst>
        </pc:picChg>
        <pc:picChg chg="add mod">
          <ac:chgData name="Marina Pereira Martins" userId="S::marina.martins@starian.com::13f48cb2-f2d1-4b60-8876-f81419c826e5" providerId="AD" clId="Web-{A5719F19-93C9-C6B2-B8BD-F2945220809E}" dt="2026-03-26T18:39:01.803" v="87"/>
          <ac:picMkLst>
            <pc:docMk/>
            <pc:sldMk cId="1888645646" sldId="518"/>
            <ac:picMk id="3" creationId="{EA3B60EC-89CB-6FEA-714C-150C9DBA2F83}"/>
          </ac:picMkLst>
        </pc:picChg>
        <pc:picChg chg="add mod">
          <ac:chgData name="Marina Pereira Martins" userId="S::marina.martins@starian.com::13f48cb2-f2d1-4b60-8876-f81419c826e5" providerId="AD" clId="Web-{A5719F19-93C9-C6B2-B8BD-F2945220809E}" dt="2026-03-26T18:39:38.976" v="95" actId="1076"/>
          <ac:picMkLst>
            <pc:docMk/>
            <pc:sldMk cId="1888645646" sldId="518"/>
            <ac:picMk id="9" creationId="{ADB033A6-EC05-8CA8-4F51-5EF07D883859}"/>
          </ac:picMkLst>
        </pc:picChg>
      </pc:sldChg>
      <pc:sldChg chg="new del">
        <pc:chgData name="Marina Pereira Martins" userId="S::marina.martins@starian.com::13f48cb2-f2d1-4b60-8876-f81419c826e5" providerId="AD" clId="Web-{A5719F19-93C9-C6B2-B8BD-F2945220809E}" dt="2026-03-26T18:40:20.024" v="104"/>
        <pc:sldMkLst>
          <pc:docMk/>
          <pc:sldMk cId="2598821793" sldId="519"/>
        </pc:sldMkLst>
      </pc:sldChg>
      <pc:sldChg chg="add del">
        <pc:chgData name="Marina Pereira Martins" userId="S::marina.martins@starian.com::13f48cb2-f2d1-4b60-8876-f81419c826e5" providerId="AD" clId="Web-{A5719F19-93C9-C6B2-B8BD-F2945220809E}" dt="2026-03-26T18:42:36.167" v="105"/>
        <pc:sldMkLst>
          <pc:docMk/>
          <pc:sldMk cId="3804718858" sldId="558"/>
        </pc:sldMkLst>
      </pc:sldChg>
      <pc:sldMasterChg chg="addSldLayout">
        <pc:chgData name="Marina Pereira Martins" userId="S::marina.martins@starian.com::13f48cb2-f2d1-4b60-8876-f81419c826e5" providerId="AD" clId="Web-{A5719F19-93C9-C6B2-B8BD-F2945220809E}" dt="2026-03-26T18:40:15.242" v="103"/>
        <pc:sldMasterMkLst>
          <pc:docMk/>
          <pc:sldMasterMk cId="0" sldId="2147483659"/>
        </pc:sldMasterMkLst>
        <pc:sldLayoutChg chg="add">
          <pc:chgData name="Marina Pereira Martins" userId="S::marina.martins@starian.com::13f48cb2-f2d1-4b60-8876-f81419c826e5" providerId="AD" clId="Web-{A5719F19-93C9-C6B2-B8BD-F2945220809E}" dt="2026-03-26T18:31:51.851" v="6"/>
          <pc:sldLayoutMkLst>
            <pc:docMk/>
            <pc:sldMasterMk cId="0" sldId="2147483659"/>
            <pc:sldLayoutMk cId="2388618530" sldId="2147483661"/>
          </pc:sldLayoutMkLst>
        </pc:sldLayoutChg>
        <pc:sldLayoutChg chg="add">
          <pc:chgData name="Marina Pereira Martins" userId="S::marina.martins@starian.com::13f48cb2-f2d1-4b60-8876-f81419c826e5" providerId="AD" clId="Web-{A5719F19-93C9-C6B2-B8BD-F2945220809E}" dt="2026-03-26T18:40:15.242" v="103"/>
          <pc:sldLayoutMkLst>
            <pc:docMk/>
            <pc:sldMasterMk cId="0" sldId="2147483659"/>
            <pc:sldLayoutMk cId="3627391890" sldId="2147483662"/>
          </pc:sldLayoutMkLst>
        </pc:sldLayoutChg>
      </pc:sldMasterChg>
    </pc:docChg>
  </pc:docChgLst>
  <pc:docChgLst>
    <pc:chgData name="Marina Pereira Martins" userId="S::marina.martins@starian.com::13f48cb2-f2d1-4b60-8876-f81419c826e5" providerId="AD" clId="Web-{3864CD2C-50B7-F143-A9B7-6F515716AED0}"/>
    <pc:docChg chg="modSld">
      <pc:chgData name="Marina Pereira Martins" userId="S::marina.martins@starian.com::13f48cb2-f2d1-4b60-8876-f81419c826e5" providerId="AD" clId="Web-{3864CD2C-50B7-F143-A9B7-6F515716AED0}" dt="2026-03-26T17:55:48.598" v="38" actId="1076"/>
      <pc:docMkLst>
        <pc:docMk/>
      </pc:docMkLst>
      <pc:sldChg chg="modSp">
        <pc:chgData name="Marina Pereira Martins" userId="S::marina.martins@starian.com::13f48cb2-f2d1-4b60-8876-f81419c826e5" providerId="AD" clId="Web-{3864CD2C-50B7-F143-A9B7-6F515716AED0}" dt="2026-03-26T17:54:39.175" v="8" actId="1076"/>
        <pc:sldMkLst>
          <pc:docMk/>
          <pc:sldMk cId="0" sldId="256"/>
        </pc:sldMkLst>
        <pc:spChg chg="mod">
          <ac:chgData name="Marina Pereira Martins" userId="S::marina.martins@starian.com::13f48cb2-f2d1-4b60-8876-f81419c826e5" providerId="AD" clId="Web-{3864CD2C-50B7-F143-A9B7-6F515716AED0}" dt="2026-03-26T17:54:34.503" v="7" actId="20577"/>
          <ac:spMkLst>
            <pc:docMk/>
            <pc:sldMk cId="0" sldId="256"/>
            <ac:spMk id="55" creationId="{00000000-0000-0000-0000-000000000000}"/>
          </ac:spMkLst>
        </pc:spChg>
        <pc:spChg chg="mod">
          <ac:chgData name="Marina Pereira Martins" userId="S::marina.martins@starian.com::13f48cb2-f2d1-4b60-8876-f81419c826e5" providerId="AD" clId="Web-{3864CD2C-50B7-F143-A9B7-6F515716AED0}" dt="2026-03-26T17:54:30.034" v="6"/>
          <ac:spMkLst>
            <pc:docMk/>
            <pc:sldMk cId="0" sldId="256"/>
            <ac:spMk id="56" creationId="{00000000-0000-0000-0000-000000000000}"/>
          </ac:spMkLst>
        </pc:spChg>
        <pc:picChg chg="mod">
          <ac:chgData name="Marina Pereira Martins" userId="S::marina.martins@starian.com::13f48cb2-f2d1-4b60-8876-f81419c826e5" providerId="AD" clId="Web-{3864CD2C-50B7-F143-A9B7-6F515716AED0}" dt="2026-03-26T17:54:39.175" v="8" actId="1076"/>
          <ac:picMkLst>
            <pc:docMk/>
            <pc:sldMk cId="0" sldId="256"/>
            <ac:picMk id="54" creationId="{00000000-0000-0000-0000-000000000000}"/>
          </ac:picMkLst>
        </pc:picChg>
      </pc:sldChg>
      <pc:sldChg chg="addSp delSp modSp">
        <pc:chgData name="Marina Pereira Martins" userId="S::marina.martins@starian.com::13f48cb2-f2d1-4b60-8876-f81419c826e5" providerId="AD" clId="Web-{3864CD2C-50B7-F143-A9B7-6F515716AED0}" dt="2026-03-26T17:54:56.722" v="16" actId="1076"/>
        <pc:sldMkLst>
          <pc:docMk/>
          <pc:sldMk cId="0" sldId="257"/>
        </pc:sldMkLst>
        <pc:spChg chg="add mod">
          <ac:chgData name="Marina Pereira Martins" userId="S::marina.martins@starian.com::13f48cb2-f2d1-4b60-8876-f81419c826e5" providerId="AD" clId="Web-{3864CD2C-50B7-F143-A9B7-6F515716AED0}" dt="2026-03-26T17:54:56.706" v="15" actId="1076"/>
          <ac:spMkLst>
            <pc:docMk/>
            <pc:sldMk cId="0" sldId="257"/>
            <ac:spMk id="3" creationId="{A266BAC5-B80A-B178-5E44-76A33D3AFAED}"/>
          </ac:spMkLst>
        </pc:spChg>
        <pc:spChg chg="add mod">
          <ac:chgData name="Marina Pereira Martins" userId="S::marina.martins@starian.com::13f48cb2-f2d1-4b60-8876-f81419c826e5" providerId="AD" clId="Web-{3864CD2C-50B7-F143-A9B7-6F515716AED0}" dt="2026-03-26T17:54:56.722" v="16" actId="1076"/>
          <ac:spMkLst>
            <pc:docMk/>
            <pc:sldMk cId="0" sldId="257"/>
            <ac:spMk id="5" creationId="{BEA8BF5B-D16A-DF6E-50CB-A86DC765495B}"/>
          </ac:spMkLst>
        </pc:spChg>
        <pc:spChg chg="del">
          <ac:chgData name="Marina Pereira Martins" userId="S::marina.martins@starian.com::13f48cb2-f2d1-4b60-8876-f81419c826e5" providerId="AD" clId="Web-{3864CD2C-50B7-F143-A9B7-6F515716AED0}" dt="2026-03-26T17:54:44.987" v="10"/>
          <ac:spMkLst>
            <pc:docMk/>
            <pc:sldMk cId="0" sldId="257"/>
            <ac:spMk id="62" creationId="{00000000-0000-0000-0000-000000000000}"/>
          </ac:spMkLst>
        </pc:spChg>
        <pc:spChg chg="del mod">
          <ac:chgData name="Marina Pereira Martins" userId="S::marina.martins@starian.com::13f48cb2-f2d1-4b60-8876-f81419c826e5" providerId="AD" clId="Web-{3864CD2C-50B7-F143-A9B7-6F515716AED0}" dt="2026-03-26T17:54:44.987" v="9"/>
          <ac:spMkLst>
            <pc:docMk/>
            <pc:sldMk cId="0" sldId="257"/>
            <ac:spMk id="63" creationId="{00000000-0000-0000-0000-000000000000}"/>
          </ac:spMkLst>
        </pc:spChg>
      </pc:sldChg>
      <pc:sldChg chg="addSp delSp modSp">
        <pc:chgData name="Marina Pereira Martins" userId="S::marina.martins@starian.com::13f48cb2-f2d1-4b60-8876-f81419c826e5" providerId="AD" clId="Web-{3864CD2C-50B7-F143-A9B7-6F515716AED0}" dt="2026-03-26T17:55:17.129" v="24" actId="1076"/>
        <pc:sldMkLst>
          <pc:docMk/>
          <pc:sldMk cId="0" sldId="258"/>
        </pc:sldMkLst>
        <pc:spChg chg="add mod">
          <ac:chgData name="Marina Pereira Martins" userId="S::marina.martins@starian.com::13f48cb2-f2d1-4b60-8876-f81419c826e5" providerId="AD" clId="Web-{3864CD2C-50B7-F143-A9B7-6F515716AED0}" dt="2026-03-26T17:55:14.066" v="23" actId="1076"/>
          <ac:spMkLst>
            <pc:docMk/>
            <pc:sldMk cId="0" sldId="258"/>
            <ac:spMk id="3" creationId="{A5A5B840-3133-22F5-1D16-D7B677E5B493}"/>
          </ac:spMkLst>
        </pc:spChg>
        <pc:spChg chg="add mod">
          <ac:chgData name="Marina Pereira Martins" userId="S::marina.martins@starian.com::13f48cb2-f2d1-4b60-8876-f81419c826e5" providerId="AD" clId="Web-{3864CD2C-50B7-F143-A9B7-6F515716AED0}" dt="2026-03-26T17:55:17.129" v="24" actId="1076"/>
          <ac:spMkLst>
            <pc:docMk/>
            <pc:sldMk cId="0" sldId="258"/>
            <ac:spMk id="5" creationId="{7F6A5F6D-BF95-88F2-FFD8-11492C84EE06}"/>
          </ac:spMkLst>
        </pc:spChg>
        <pc:spChg chg="del">
          <ac:chgData name="Marina Pereira Martins" userId="S::marina.martins@starian.com::13f48cb2-f2d1-4b60-8876-f81419c826e5" providerId="AD" clId="Web-{3864CD2C-50B7-F143-A9B7-6F515716AED0}" dt="2026-03-26T17:55:03.519" v="18"/>
          <ac:spMkLst>
            <pc:docMk/>
            <pc:sldMk cId="0" sldId="258"/>
            <ac:spMk id="70" creationId="{00000000-0000-0000-0000-000000000000}"/>
          </ac:spMkLst>
        </pc:spChg>
        <pc:spChg chg="del">
          <ac:chgData name="Marina Pereira Martins" userId="S::marina.martins@starian.com::13f48cb2-f2d1-4b60-8876-f81419c826e5" providerId="AD" clId="Web-{3864CD2C-50B7-F143-A9B7-6F515716AED0}" dt="2026-03-26T17:55:03.503" v="17"/>
          <ac:spMkLst>
            <pc:docMk/>
            <pc:sldMk cId="0" sldId="258"/>
            <ac:spMk id="71" creationId="{00000000-0000-0000-0000-000000000000}"/>
          </ac:spMkLst>
        </pc:spChg>
      </pc:sldChg>
      <pc:sldChg chg="addSp delSp modSp">
        <pc:chgData name="Marina Pereira Martins" userId="S::marina.martins@starian.com::13f48cb2-f2d1-4b60-8876-f81419c826e5" providerId="AD" clId="Web-{3864CD2C-50B7-F143-A9B7-6F515716AED0}" dt="2026-03-26T17:55:48.598" v="38" actId="1076"/>
        <pc:sldMkLst>
          <pc:docMk/>
          <pc:sldMk cId="0" sldId="259"/>
        </pc:sldMkLst>
        <pc:spChg chg="add mod">
          <ac:chgData name="Marina Pereira Martins" userId="S::marina.martins@starian.com::13f48cb2-f2d1-4b60-8876-f81419c826e5" providerId="AD" clId="Web-{3864CD2C-50B7-F143-A9B7-6F515716AED0}" dt="2026-03-26T17:55:48.598" v="37" actId="1076"/>
          <ac:spMkLst>
            <pc:docMk/>
            <pc:sldMk cId="0" sldId="259"/>
            <ac:spMk id="3" creationId="{A41B847C-8D1A-8272-7ABE-7C29108CDF4E}"/>
          </ac:spMkLst>
        </pc:spChg>
        <pc:spChg chg="add mod">
          <ac:chgData name="Marina Pereira Martins" userId="S::marina.martins@starian.com::13f48cb2-f2d1-4b60-8876-f81419c826e5" providerId="AD" clId="Web-{3864CD2C-50B7-F143-A9B7-6F515716AED0}" dt="2026-03-26T17:55:48.598" v="38" actId="1076"/>
          <ac:spMkLst>
            <pc:docMk/>
            <pc:sldMk cId="0" sldId="259"/>
            <ac:spMk id="5" creationId="{1201E006-706E-3CA0-6AE5-F71E3916FC5B}"/>
          </ac:spMkLst>
        </pc:spChg>
        <pc:spChg chg="del">
          <ac:chgData name="Marina Pereira Martins" userId="S::marina.martins@starian.com::13f48cb2-f2d1-4b60-8876-f81419c826e5" providerId="AD" clId="Web-{3864CD2C-50B7-F143-A9B7-6F515716AED0}" dt="2026-03-26T17:55:24.425" v="26"/>
          <ac:spMkLst>
            <pc:docMk/>
            <pc:sldMk cId="0" sldId="259"/>
            <ac:spMk id="77" creationId="{00000000-0000-0000-0000-000000000000}"/>
          </ac:spMkLst>
        </pc:spChg>
        <pc:spChg chg="del">
          <ac:chgData name="Marina Pereira Martins" userId="S::marina.martins@starian.com::13f48cb2-f2d1-4b60-8876-f81419c826e5" providerId="AD" clId="Web-{3864CD2C-50B7-F143-A9B7-6F515716AED0}" dt="2026-03-26T17:55:24.425" v="25"/>
          <ac:spMkLst>
            <pc:docMk/>
            <pc:sldMk cId="0" sldId="259"/>
            <ac:spMk id="78" creationId="{00000000-0000-0000-0000-000000000000}"/>
          </ac:spMkLst>
        </pc:spChg>
      </pc:sldChg>
    </pc:docChg>
  </pc:docChgLst>
  <pc:docChgLst>
    <pc:chgData clId="Web-{3864CD2C-50B7-F143-A9B7-6F515716AED0}"/>
    <pc:docChg chg="modSld">
      <pc:chgData name="" userId="" providerId="" clId="Web-{3864CD2C-50B7-F143-A9B7-6F515716AED0}" dt="2026-03-26T17:53:49.565" v="0" actId="1076"/>
      <pc:docMkLst>
        <pc:docMk/>
      </pc:docMkLst>
      <pc:sldChg chg="modSp">
        <pc:chgData name="" userId="" providerId="" clId="Web-{3864CD2C-50B7-F143-A9B7-6F515716AED0}" dt="2026-03-26T17:53:49.565" v="0" actId="1076"/>
        <pc:sldMkLst>
          <pc:docMk/>
          <pc:sldMk cId="0" sldId="256"/>
        </pc:sldMkLst>
        <pc:spChg chg="mod">
          <ac:chgData name="" userId="" providerId="" clId="Web-{3864CD2C-50B7-F143-A9B7-6F515716AED0}" dt="2026-03-26T17:53:49.565" v="0" actId="1076"/>
          <ac:spMkLst>
            <pc:docMk/>
            <pc:sldMk cId="0" sldId="256"/>
            <ac:spMk id="56" creationId="{00000000-0000-0000-0000-000000000000}"/>
          </ac:spMkLst>
        </pc:spChg>
      </pc:sldChg>
    </pc:docChg>
  </pc:docChgLst>
  <pc:docChgLst>
    <pc:chgData name="Marina Pereira Martins" userId="S::marina.martins@starian.com::13f48cb2-f2d1-4b60-8876-f81419c826e5" providerId="AD" clId="Web-{C7B24FE2-146E-0A8B-80B1-E277D7138B8C}"/>
    <pc:docChg chg="addSld modSld">
      <pc:chgData name="Marina Pereira Martins" userId="S::marina.martins@starian.com::13f48cb2-f2d1-4b60-8876-f81419c826e5" providerId="AD" clId="Web-{C7B24FE2-146E-0A8B-80B1-E277D7138B8C}" dt="2026-03-26T18:28:59.875" v="3"/>
      <pc:docMkLst>
        <pc:docMk/>
      </pc:docMkLst>
      <pc:sldChg chg="modSp add">
        <pc:chgData name="Marina Pereira Martins" userId="S::marina.martins@starian.com::13f48cb2-f2d1-4b60-8876-f81419c826e5" providerId="AD" clId="Web-{C7B24FE2-146E-0A8B-80B1-E277D7138B8C}" dt="2026-03-26T18:28:58.688" v="2" actId="1076"/>
        <pc:sldMkLst>
          <pc:docMk/>
          <pc:sldMk cId="3936307881" sldId="515"/>
        </pc:sldMkLst>
        <pc:picChg chg="mod">
          <ac:chgData name="Marina Pereira Martins" userId="S::marina.martins@starian.com::13f48cb2-f2d1-4b60-8876-f81419c826e5" providerId="AD" clId="Web-{C7B24FE2-146E-0A8B-80B1-E277D7138B8C}" dt="2026-03-26T18:28:58.688" v="2" actId="1076"/>
          <ac:picMkLst>
            <pc:docMk/>
            <pc:sldMk cId="3936307881" sldId="515"/>
            <ac:picMk id="5" creationId="{77EDC3DB-622F-FCBF-5DBE-444FCDB5BFB9}"/>
          </ac:picMkLst>
        </pc:picChg>
      </pc:sldChg>
      <pc:sldChg chg="new">
        <pc:chgData name="Marina Pereira Martins" userId="S::marina.martins@starian.com::13f48cb2-f2d1-4b60-8876-f81419c826e5" providerId="AD" clId="Web-{C7B24FE2-146E-0A8B-80B1-E277D7138B8C}" dt="2026-03-26T18:28:59.875" v="3"/>
        <pc:sldMkLst>
          <pc:docMk/>
          <pc:sldMk cId="2562263343" sldId="516"/>
        </pc:sldMkLst>
      </pc:sldChg>
      <pc:sldMasterChg chg="addSldLayout">
        <pc:chgData name="Marina Pereira Martins" userId="S::marina.martins@starian.com::13f48cb2-f2d1-4b60-8876-f81419c826e5" providerId="AD" clId="Web-{C7B24FE2-146E-0A8B-80B1-E277D7138B8C}" dt="2026-03-26T18:28:52.172" v="0"/>
        <pc:sldMasterMkLst>
          <pc:docMk/>
          <pc:sldMasterMk cId="0" sldId="2147483659"/>
        </pc:sldMasterMkLst>
        <pc:sldLayoutChg chg="add replId">
          <pc:chgData name="Marina Pereira Martins" userId="S::marina.martins@starian.com::13f48cb2-f2d1-4b60-8876-f81419c826e5" providerId="AD" clId="Web-{C7B24FE2-146E-0A8B-80B1-E277D7138B8C}" dt="2026-03-26T18:28:52.172" v="0"/>
          <pc:sldLayoutMkLst>
            <pc:docMk/>
            <pc:sldMasterMk cId="0" sldId="2147483659"/>
            <pc:sldLayoutMk cId="1754791667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95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d10706c420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d10706c420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96723757e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96723757e7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96723757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96723757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7806" y="441230"/>
            <a:ext cx="5680500" cy="1216500"/>
          </a:xfrm>
          <a:prstGeom prst="rect">
            <a:avLst/>
          </a:prstGeom>
        </p:spPr>
        <p:txBody>
          <a:bodyPr spcFirstLastPara="1" wrap="square" lIns="58700" tIns="58700" rIns="58700" bIns="58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38"/>
              <a:buNone/>
              <a:defRPr sz="3338"/>
            </a:lvl1pPr>
            <a:lvl2pPr lvl="1" algn="ctr">
              <a:spcBef>
                <a:spcPts val="0"/>
              </a:spcBef>
              <a:spcAft>
                <a:spcPts val="0"/>
              </a:spcAft>
              <a:buSzPts val="3338"/>
              <a:buNone/>
              <a:defRPr sz="3338"/>
            </a:lvl2pPr>
            <a:lvl3pPr lvl="2" algn="ctr">
              <a:spcBef>
                <a:spcPts val="0"/>
              </a:spcBef>
              <a:spcAft>
                <a:spcPts val="0"/>
              </a:spcAft>
              <a:buSzPts val="3338"/>
              <a:buNone/>
              <a:defRPr sz="3338"/>
            </a:lvl3pPr>
            <a:lvl4pPr lvl="3" algn="ctr">
              <a:spcBef>
                <a:spcPts val="0"/>
              </a:spcBef>
              <a:spcAft>
                <a:spcPts val="0"/>
              </a:spcAft>
              <a:buSzPts val="3338"/>
              <a:buNone/>
              <a:defRPr sz="3338"/>
            </a:lvl4pPr>
            <a:lvl5pPr lvl="4" algn="ctr">
              <a:spcBef>
                <a:spcPts val="0"/>
              </a:spcBef>
              <a:spcAft>
                <a:spcPts val="0"/>
              </a:spcAft>
              <a:buSzPts val="3338"/>
              <a:buNone/>
              <a:defRPr sz="3338"/>
            </a:lvl5pPr>
            <a:lvl6pPr lvl="5" algn="ctr">
              <a:spcBef>
                <a:spcPts val="0"/>
              </a:spcBef>
              <a:spcAft>
                <a:spcPts val="0"/>
              </a:spcAft>
              <a:buSzPts val="3338"/>
              <a:buNone/>
              <a:defRPr sz="3338"/>
            </a:lvl6pPr>
            <a:lvl7pPr lvl="6" algn="ctr">
              <a:spcBef>
                <a:spcPts val="0"/>
              </a:spcBef>
              <a:spcAft>
                <a:spcPts val="0"/>
              </a:spcAft>
              <a:buSzPts val="3338"/>
              <a:buNone/>
              <a:defRPr sz="3338"/>
            </a:lvl7pPr>
            <a:lvl8pPr lvl="7" algn="ctr">
              <a:spcBef>
                <a:spcPts val="0"/>
              </a:spcBef>
              <a:spcAft>
                <a:spcPts val="0"/>
              </a:spcAft>
              <a:buSzPts val="3338"/>
              <a:buNone/>
              <a:defRPr sz="3338"/>
            </a:lvl8pPr>
            <a:lvl9pPr lvl="8" algn="ctr">
              <a:spcBef>
                <a:spcPts val="0"/>
              </a:spcBef>
              <a:spcAft>
                <a:spcPts val="0"/>
              </a:spcAft>
              <a:buSzPts val="3338"/>
              <a:buNone/>
              <a:defRPr sz="3338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7800" y="1679481"/>
            <a:ext cx="5680500" cy="469800"/>
          </a:xfrm>
          <a:prstGeom prst="rect">
            <a:avLst/>
          </a:prstGeom>
        </p:spPr>
        <p:txBody>
          <a:bodyPr spcFirstLastPara="1" wrap="square" lIns="58700" tIns="58700" rIns="58700" bIns="58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98"/>
              <a:buNone/>
              <a:defRPr sz="179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98"/>
              <a:buNone/>
              <a:defRPr sz="179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98"/>
              <a:buNone/>
              <a:defRPr sz="179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98"/>
              <a:buNone/>
              <a:defRPr sz="179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98"/>
              <a:buNone/>
              <a:defRPr sz="179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98"/>
              <a:buNone/>
              <a:defRPr sz="179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98"/>
              <a:buNone/>
              <a:defRPr sz="179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98"/>
              <a:buNone/>
              <a:defRPr sz="179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98"/>
              <a:buNone/>
              <a:defRPr sz="1797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5648305" y="2763388"/>
            <a:ext cx="365700" cy="233100"/>
          </a:xfrm>
          <a:prstGeom prst="rect">
            <a:avLst/>
          </a:prstGeom>
        </p:spPr>
        <p:txBody>
          <a:bodyPr spcFirstLastPara="1" wrap="square" lIns="58700" tIns="58700" rIns="58700" bIns="58700" anchor="ctr" anchorCtr="0">
            <a:normAutofit/>
          </a:bodyPr>
          <a:lstStyle>
            <a:lvl1pPr lvl="0">
              <a:buNone/>
              <a:defRPr sz="641"/>
            </a:lvl1pPr>
            <a:lvl2pPr lvl="1">
              <a:buNone/>
              <a:defRPr sz="641"/>
            </a:lvl2pPr>
            <a:lvl3pPr lvl="2">
              <a:buNone/>
              <a:defRPr sz="641"/>
            </a:lvl3pPr>
            <a:lvl4pPr lvl="3">
              <a:buNone/>
              <a:defRPr sz="641"/>
            </a:lvl4pPr>
            <a:lvl5pPr lvl="4">
              <a:buNone/>
              <a:defRPr sz="641"/>
            </a:lvl5pPr>
            <a:lvl6pPr lvl="5">
              <a:buNone/>
              <a:defRPr sz="641"/>
            </a:lvl6pPr>
            <a:lvl7pPr lvl="6">
              <a:buNone/>
              <a:defRPr sz="641"/>
            </a:lvl7pPr>
            <a:lvl8pPr lvl="7">
              <a:buNone/>
              <a:defRPr sz="641"/>
            </a:lvl8pPr>
            <a:lvl9pPr lvl="8">
              <a:buNone/>
              <a:defRPr sz="64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07800" y="655481"/>
            <a:ext cx="5680500" cy="1163700"/>
          </a:xfrm>
          <a:prstGeom prst="rect">
            <a:avLst/>
          </a:prstGeom>
        </p:spPr>
        <p:txBody>
          <a:bodyPr spcFirstLastPara="1" wrap="square" lIns="58700" tIns="58700" rIns="58700" bIns="58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704"/>
              <a:buNone/>
              <a:defRPr sz="7703"/>
            </a:lvl1pPr>
            <a:lvl2pPr lvl="1" algn="ctr">
              <a:spcBef>
                <a:spcPts val="0"/>
              </a:spcBef>
              <a:spcAft>
                <a:spcPts val="0"/>
              </a:spcAft>
              <a:buSzPts val="7704"/>
              <a:buNone/>
              <a:defRPr sz="7703"/>
            </a:lvl2pPr>
            <a:lvl3pPr lvl="2" algn="ctr">
              <a:spcBef>
                <a:spcPts val="0"/>
              </a:spcBef>
              <a:spcAft>
                <a:spcPts val="0"/>
              </a:spcAft>
              <a:buSzPts val="7704"/>
              <a:buNone/>
              <a:defRPr sz="7703"/>
            </a:lvl3pPr>
            <a:lvl4pPr lvl="3" algn="ctr">
              <a:spcBef>
                <a:spcPts val="0"/>
              </a:spcBef>
              <a:spcAft>
                <a:spcPts val="0"/>
              </a:spcAft>
              <a:buSzPts val="7704"/>
              <a:buNone/>
              <a:defRPr sz="7703"/>
            </a:lvl4pPr>
            <a:lvl5pPr lvl="4" algn="ctr">
              <a:spcBef>
                <a:spcPts val="0"/>
              </a:spcBef>
              <a:spcAft>
                <a:spcPts val="0"/>
              </a:spcAft>
              <a:buSzPts val="7704"/>
              <a:buNone/>
              <a:defRPr sz="7703"/>
            </a:lvl5pPr>
            <a:lvl6pPr lvl="5" algn="ctr">
              <a:spcBef>
                <a:spcPts val="0"/>
              </a:spcBef>
              <a:spcAft>
                <a:spcPts val="0"/>
              </a:spcAft>
              <a:buSzPts val="7704"/>
              <a:buNone/>
              <a:defRPr sz="7703"/>
            </a:lvl6pPr>
            <a:lvl7pPr lvl="6" algn="ctr">
              <a:spcBef>
                <a:spcPts val="0"/>
              </a:spcBef>
              <a:spcAft>
                <a:spcPts val="0"/>
              </a:spcAft>
              <a:buSzPts val="7704"/>
              <a:buNone/>
              <a:defRPr sz="7703"/>
            </a:lvl7pPr>
            <a:lvl8pPr lvl="7" algn="ctr">
              <a:spcBef>
                <a:spcPts val="0"/>
              </a:spcBef>
              <a:spcAft>
                <a:spcPts val="0"/>
              </a:spcAft>
              <a:buSzPts val="7704"/>
              <a:buNone/>
              <a:defRPr sz="7703"/>
            </a:lvl8pPr>
            <a:lvl9pPr lvl="8" algn="ctr">
              <a:spcBef>
                <a:spcPts val="0"/>
              </a:spcBef>
              <a:spcAft>
                <a:spcPts val="0"/>
              </a:spcAft>
              <a:buSzPts val="7704"/>
              <a:buNone/>
              <a:defRPr sz="7703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07800" y="1867985"/>
            <a:ext cx="5680500" cy="770700"/>
          </a:xfrm>
          <a:prstGeom prst="rect">
            <a:avLst/>
          </a:prstGeom>
        </p:spPr>
        <p:txBody>
          <a:bodyPr spcFirstLastPara="1" wrap="square" lIns="58700" tIns="58700" rIns="58700" bIns="58700" anchor="t" anchorCtr="0">
            <a:normAutofit/>
          </a:bodyPr>
          <a:lstStyle>
            <a:lvl1pPr marL="457200" lvl="0" indent="-301978" algn="ctr">
              <a:spcBef>
                <a:spcPts val="0"/>
              </a:spcBef>
              <a:spcAft>
                <a:spcPts val="0"/>
              </a:spcAft>
              <a:buSzPts val="1156"/>
              <a:buChar char="●"/>
              <a:defRPr sz="1155"/>
            </a:lvl1pPr>
            <a:lvl2pPr marL="914400" lvl="1" indent="-285671" algn="ctr">
              <a:spcBef>
                <a:spcPts val="0"/>
              </a:spcBef>
              <a:spcAft>
                <a:spcPts val="0"/>
              </a:spcAft>
              <a:buSzPts val="899"/>
              <a:buChar char="○"/>
              <a:defRPr sz="898"/>
            </a:lvl2pPr>
            <a:lvl3pPr marL="1371600" lvl="2" indent="-285671" algn="ctr">
              <a:spcBef>
                <a:spcPts val="0"/>
              </a:spcBef>
              <a:spcAft>
                <a:spcPts val="0"/>
              </a:spcAft>
              <a:buSzPts val="899"/>
              <a:buChar char="■"/>
              <a:defRPr sz="898"/>
            </a:lvl3pPr>
            <a:lvl4pPr marL="1828800" lvl="3" indent="-285671" algn="ctr">
              <a:spcBef>
                <a:spcPts val="0"/>
              </a:spcBef>
              <a:spcAft>
                <a:spcPts val="0"/>
              </a:spcAft>
              <a:buSzPts val="899"/>
              <a:buChar char="●"/>
              <a:defRPr sz="898"/>
            </a:lvl4pPr>
            <a:lvl5pPr marL="2286000" lvl="4" indent="-285671" algn="ctr">
              <a:spcBef>
                <a:spcPts val="0"/>
              </a:spcBef>
              <a:spcAft>
                <a:spcPts val="0"/>
              </a:spcAft>
              <a:buSzPts val="899"/>
              <a:buChar char="○"/>
              <a:defRPr sz="898"/>
            </a:lvl5pPr>
            <a:lvl6pPr marL="2743200" lvl="5" indent="-285671" algn="ctr">
              <a:spcBef>
                <a:spcPts val="0"/>
              </a:spcBef>
              <a:spcAft>
                <a:spcPts val="0"/>
              </a:spcAft>
              <a:buSzPts val="899"/>
              <a:buChar char="■"/>
              <a:defRPr sz="898"/>
            </a:lvl6pPr>
            <a:lvl7pPr marL="3200400" lvl="6" indent="-285671" algn="ctr">
              <a:spcBef>
                <a:spcPts val="0"/>
              </a:spcBef>
              <a:spcAft>
                <a:spcPts val="0"/>
              </a:spcAft>
              <a:buSzPts val="899"/>
              <a:buChar char="●"/>
              <a:defRPr sz="898"/>
            </a:lvl7pPr>
            <a:lvl8pPr marL="3657600" lvl="7" indent="-285671" algn="ctr">
              <a:spcBef>
                <a:spcPts val="0"/>
              </a:spcBef>
              <a:spcAft>
                <a:spcPts val="0"/>
              </a:spcAft>
              <a:buSzPts val="899"/>
              <a:buChar char="○"/>
              <a:defRPr sz="898"/>
            </a:lvl8pPr>
            <a:lvl9pPr marL="4114800" lvl="8" indent="-285671" algn="ctr">
              <a:spcBef>
                <a:spcPts val="0"/>
              </a:spcBef>
              <a:spcAft>
                <a:spcPts val="0"/>
              </a:spcAft>
              <a:buSzPts val="899"/>
              <a:buChar char="■"/>
              <a:defRPr sz="898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5648305" y="2763388"/>
            <a:ext cx="365700" cy="233100"/>
          </a:xfrm>
          <a:prstGeom prst="rect">
            <a:avLst/>
          </a:prstGeom>
        </p:spPr>
        <p:txBody>
          <a:bodyPr spcFirstLastPara="1" wrap="square" lIns="58700" tIns="58700" rIns="58700" bIns="58700" anchor="ctr" anchorCtr="0">
            <a:normAutofit/>
          </a:bodyPr>
          <a:lstStyle>
            <a:lvl1pPr lvl="0">
              <a:buNone/>
              <a:defRPr sz="641"/>
            </a:lvl1pPr>
            <a:lvl2pPr lvl="1">
              <a:buNone/>
              <a:defRPr sz="641"/>
            </a:lvl2pPr>
            <a:lvl3pPr lvl="2">
              <a:buNone/>
              <a:defRPr sz="641"/>
            </a:lvl3pPr>
            <a:lvl4pPr lvl="3">
              <a:buNone/>
              <a:defRPr sz="641"/>
            </a:lvl4pPr>
            <a:lvl5pPr lvl="4">
              <a:buNone/>
              <a:defRPr sz="641"/>
            </a:lvl5pPr>
            <a:lvl6pPr lvl="5">
              <a:buNone/>
              <a:defRPr sz="641"/>
            </a:lvl6pPr>
            <a:lvl7pPr lvl="6">
              <a:buNone/>
              <a:defRPr sz="641"/>
            </a:lvl7pPr>
            <a:lvl8pPr lvl="7">
              <a:buNone/>
              <a:defRPr sz="641"/>
            </a:lvl8pPr>
            <a:lvl9pPr lvl="8">
              <a:buNone/>
              <a:defRPr sz="64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5648305" y="2763388"/>
            <a:ext cx="365700" cy="233100"/>
          </a:xfrm>
          <a:prstGeom prst="rect">
            <a:avLst/>
          </a:prstGeom>
        </p:spPr>
        <p:txBody>
          <a:bodyPr spcFirstLastPara="1" wrap="square" lIns="58700" tIns="58700" rIns="58700" bIns="58700" anchor="ctr" anchorCtr="0">
            <a:normAutofit/>
          </a:bodyPr>
          <a:lstStyle>
            <a:lvl1pPr lvl="0">
              <a:buNone/>
              <a:defRPr sz="641"/>
            </a:lvl1pPr>
            <a:lvl2pPr lvl="1">
              <a:buNone/>
              <a:defRPr sz="641"/>
            </a:lvl2pPr>
            <a:lvl3pPr lvl="2">
              <a:buNone/>
              <a:defRPr sz="641"/>
            </a:lvl3pPr>
            <a:lvl4pPr lvl="3">
              <a:buNone/>
              <a:defRPr sz="641"/>
            </a:lvl4pPr>
            <a:lvl5pPr lvl="4">
              <a:buNone/>
              <a:defRPr sz="641"/>
            </a:lvl5pPr>
            <a:lvl6pPr lvl="5">
              <a:buNone/>
              <a:defRPr sz="641"/>
            </a:lvl6pPr>
            <a:lvl7pPr lvl="6">
              <a:buNone/>
              <a:defRPr sz="641"/>
            </a:lvl7pPr>
            <a:lvl8pPr lvl="7">
              <a:buNone/>
              <a:defRPr sz="641"/>
            </a:lvl8pPr>
            <a:lvl9pPr lvl="8">
              <a:buNone/>
              <a:defRPr sz="64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RED COVER ">
  <p:cSld name="SpaceGrey_BigLogo">
    <p:bg>
      <p:bgRef idx="1001">
        <a:schemeClr val="bg2"/>
      </p:bgRef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Ícone&#10;&#10;O conteúdo gerado por IA pode estar incorreto.">
            <a:extLst>
              <a:ext uri="{FF2B5EF4-FFF2-40B4-BE49-F238E27FC236}">
                <a16:creationId xmlns:a16="http://schemas.microsoft.com/office/drawing/2014/main" id="{9167DF44-43CB-5DCC-8199-73970EF2F0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0020" y="229848"/>
            <a:ext cx="1670129" cy="22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91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E46962"/>
          </p15:clr>
        </p15:guide>
        <p15:guide id="2" pos="3648" userDrawn="1">
          <p15:clr>
            <a:srgbClr val="E46962"/>
          </p15:clr>
        </p15:guide>
        <p15:guide id="3" orient="horz" pos="171" userDrawn="1">
          <p15:clr>
            <a:srgbClr val="E46962"/>
          </p15:clr>
        </p15:guide>
        <p15:guide id="4" orient="horz" pos="1749" userDrawn="1">
          <p15:clr>
            <a:srgbClr val="E46962"/>
          </p15:clr>
        </p15:guide>
        <p15:guide id="5" pos="1968" userDrawn="1">
          <p15:clr>
            <a:srgbClr val="E46962"/>
          </p15:clr>
        </p15:guide>
        <p15:guide id="6" pos="1872" userDrawn="1">
          <p15:clr>
            <a:srgbClr val="E46962"/>
          </p15:clr>
        </p15:guide>
        <p15:guide id="7" pos="1080" userDrawn="1">
          <p15:clr>
            <a:srgbClr val="E46962"/>
          </p15:clr>
        </p15:guide>
        <p15:guide id="8" pos="984" userDrawn="1">
          <p15:clr>
            <a:srgbClr val="E46962"/>
          </p15:clr>
        </p15:guide>
        <p15:guide id="9" pos="2856" userDrawn="1">
          <p15:clr>
            <a:srgbClr val="E46962"/>
          </p15:clr>
        </p15:guide>
        <p15:guide id="10" pos="2760" userDrawn="1">
          <p15:clr>
            <a:srgbClr val="E46962"/>
          </p15:clr>
        </p15:guide>
        <p15:guide id="11" orient="horz" pos="917" userDrawn="1">
          <p15:clr>
            <a:srgbClr val="E46962"/>
          </p15:clr>
        </p15:guide>
        <p15:guide id="12" orient="horz" pos="1003" userDrawn="1">
          <p15:clr>
            <a:srgbClr val="E46962"/>
          </p15:clr>
        </p15:guide>
        <p15:guide id="13" orient="horz" pos="501" userDrawn="1">
          <p15:clr>
            <a:srgbClr val="E46962"/>
          </p15:clr>
        </p15:guide>
        <p15:guide id="14" orient="horz" pos="587" userDrawn="1">
          <p15:clr>
            <a:srgbClr val="E46962"/>
          </p15:clr>
        </p15:guide>
        <p15:guide id="15" orient="horz" pos="1333" userDrawn="1">
          <p15:clr>
            <a:srgbClr val="E46962"/>
          </p15:clr>
        </p15:guide>
        <p15:guide id="16" orient="horz" pos="1419" userDrawn="1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IDES - BLANK TEMPLATE">
  <p:cSld name="BrightWhit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618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E46962"/>
          </p15:clr>
        </p15:guide>
        <p15:guide id="2" pos="3648" userDrawn="1">
          <p15:clr>
            <a:srgbClr val="E46962"/>
          </p15:clr>
        </p15:guide>
        <p15:guide id="3" orient="horz" pos="171" userDrawn="1">
          <p15:clr>
            <a:srgbClr val="E46962"/>
          </p15:clr>
        </p15:guide>
        <p15:guide id="4" orient="horz" pos="1749" userDrawn="1">
          <p15:clr>
            <a:srgbClr val="E46962"/>
          </p15:clr>
        </p15:guide>
        <p15:guide id="5" pos="1968" userDrawn="1">
          <p15:clr>
            <a:srgbClr val="E46962"/>
          </p15:clr>
        </p15:guide>
        <p15:guide id="6" pos="1872" userDrawn="1">
          <p15:clr>
            <a:srgbClr val="E46962"/>
          </p15:clr>
        </p15:guide>
        <p15:guide id="7" pos="1080" userDrawn="1">
          <p15:clr>
            <a:srgbClr val="E46962"/>
          </p15:clr>
        </p15:guide>
        <p15:guide id="8" pos="984" userDrawn="1">
          <p15:clr>
            <a:srgbClr val="E46962"/>
          </p15:clr>
        </p15:guide>
        <p15:guide id="9" pos="2856" userDrawn="1">
          <p15:clr>
            <a:srgbClr val="E46962"/>
          </p15:clr>
        </p15:guide>
        <p15:guide id="10" pos="2760" userDrawn="1">
          <p15:clr>
            <a:srgbClr val="E46962"/>
          </p15:clr>
        </p15:guide>
        <p15:guide id="11" orient="horz" pos="917" userDrawn="1">
          <p15:clr>
            <a:srgbClr val="E46962"/>
          </p15:clr>
        </p15:guide>
        <p15:guide id="12" orient="horz" pos="1003" userDrawn="1">
          <p15:clr>
            <a:srgbClr val="E46962"/>
          </p15:clr>
        </p15:guide>
        <p15:guide id="13" orient="horz" pos="501" userDrawn="1">
          <p15:clr>
            <a:srgbClr val="E46962"/>
          </p15:clr>
        </p15:guide>
        <p15:guide id="14" orient="horz" pos="587" userDrawn="1">
          <p15:clr>
            <a:srgbClr val="E46962"/>
          </p15:clr>
        </p15:guide>
        <p15:guide id="15" orient="horz" pos="1333" userDrawn="1">
          <p15:clr>
            <a:srgbClr val="E46962"/>
          </p15:clr>
        </p15:guide>
        <p15:guide id="16" orient="horz" pos="1419" userDrawn="1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">
  <p:cSld name="SpaceGrey">
    <p:bg>
      <p:bgRef idx="1001">
        <a:schemeClr val="bg2"/>
      </p:bgRef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391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07800" y="1274578"/>
            <a:ext cx="5680500" cy="498900"/>
          </a:xfrm>
          <a:prstGeom prst="rect">
            <a:avLst/>
          </a:prstGeom>
        </p:spPr>
        <p:txBody>
          <a:bodyPr spcFirstLastPara="1" wrap="square" lIns="58700" tIns="58700" rIns="58700" bIns="58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11"/>
              <a:buNone/>
              <a:defRPr sz="2311"/>
            </a:lvl1pPr>
            <a:lvl2pPr lvl="1" algn="ctr">
              <a:spcBef>
                <a:spcPts val="0"/>
              </a:spcBef>
              <a:spcAft>
                <a:spcPts val="0"/>
              </a:spcAft>
              <a:buSzPts val="2311"/>
              <a:buNone/>
              <a:defRPr sz="2311"/>
            </a:lvl2pPr>
            <a:lvl3pPr lvl="2" algn="ctr">
              <a:spcBef>
                <a:spcPts val="0"/>
              </a:spcBef>
              <a:spcAft>
                <a:spcPts val="0"/>
              </a:spcAft>
              <a:buSzPts val="2311"/>
              <a:buNone/>
              <a:defRPr sz="2311"/>
            </a:lvl3pPr>
            <a:lvl4pPr lvl="3" algn="ctr">
              <a:spcBef>
                <a:spcPts val="0"/>
              </a:spcBef>
              <a:spcAft>
                <a:spcPts val="0"/>
              </a:spcAft>
              <a:buSzPts val="2311"/>
              <a:buNone/>
              <a:defRPr sz="2311"/>
            </a:lvl4pPr>
            <a:lvl5pPr lvl="4" algn="ctr">
              <a:spcBef>
                <a:spcPts val="0"/>
              </a:spcBef>
              <a:spcAft>
                <a:spcPts val="0"/>
              </a:spcAft>
              <a:buSzPts val="2311"/>
              <a:buNone/>
              <a:defRPr sz="2311"/>
            </a:lvl5pPr>
            <a:lvl6pPr lvl="5" algn="ctr">
              <a:spcBef>
                <a:spcPts val="0"/>
              </a:spcBef>
              <a:spcAft>
                <a:spcPts val="0"/>
              </a:spcAft>
              <a:buSzPts val="2311"/>
              <a:buNone/>
              <a:defRPr sz="2311"/>
            </a:lvl6pPr>
            <a:lvl7pPr lvl="6" algn="ctr">
              <a:spcBef>
                <a:spcPts val="0"/>
              </a:spcBef>
              <a:spcAft>
                <a:spcPts val="0"/>
              </a:spcAft>
              <a:buSzPts val="2311"/>
              <a:buNone/>
              <a:defRPr sz="2311"/>
            </a:lvl7pPr>
            <a:lvl8pPr lvl="7" algn="ctr">
              <a:spcBef>
                <a:spcPts val="0"/>
              </a:spcBef>
              <a:spcAft>
                <a:spcPts val="0"/>
              </a:spcAft>
              <a:buSzPts val="2311"/>
              <a:buNone/>
              <a:defRPr sz="2311"/>
            </a:lvl8pPr>
            <a:lvl9pPr lvl="8" algn="ctr">
              <a:spcBef>
                <a:spcPts val="0"/>
              </a:spcBef>
              <a:spcAft>
                <a:spcPts val="0"/>
              </a:spcAft>
              <a:buSzPts val="2311"/>
              <a:buNone/>
              <a:defRPr sz="2311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5648305" y="2763388"/>
            <a:ext cx="365700" cy="233100"/>
          </a:xfrm>
          <a:prstGeom prst="rect">
            <a:avLst/>
          </a:prstGeom>
        </p:spPr>
        <p:txBody>
          <a:bodyPr spcFirstLastPara="1" wrap="square" lIns="58700" tIns="58700" rIns="58700" bIns="58700" anchor="ctr" anchorCtr="0">
            <a:normAutofit/>
          </a:bodyPr>
          <a:lstStyle>
            <a:lvl1pPr lvl="0">
              <a:buNone/>
              <a:defRPr sz="641"/>
            </a:lvl1pPr>
            <a:lvl2pPr lvl="1">
              <a:buNone/>
              <a:defRPr sz="641"/>
            </a:lvl2pPr>
            <a:lvl3pPr lvl="2">
              <a:buNone/>
              <a:defRPr sz="641"/>
            </a:lvl3pPr>
            <a:lvl4pPr lvl="3">
              <a:buNone/>
              <a:defRPr sz="641"/>
            </a:lvl4pPr>
            <a:lvl5pPr lvl="4">
              <a:buNone/>
              <a:defRPr sz="641"/>
            </a:lvl5pPr>
            <a:lvl6pPr lvl="5">
              <a:buNone/>
              <a:defRPr sz="641"/>
            </a:lvl6pPr>
            <a:lvl7pPr lvl="6">
              <a:buNone/>
              <a:defRPr sz="641"/>
            </a:lvl7pPr>
            <a:lvl8pPr lvl="7">
              <a:buNone/>
              <a:defRPr sz="641"/>
            </a:lvl8pPr>
            <a:lvl9pPr lvl="8">
              <a:buNone/>
              <a:defRPr sz="64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07800" y="263719"/>
            <a:ext cx="5680500" cy="339300"/>
          </a:xfrm>
          <a:prstGeom prst="rect">
            <a:avLst/>
          </a:prstGeom>
        </p:spPr>
        <p:txBody>
          <a:bodyPr spcFirstLastPara="1" wrap="square" lIns="58700" tIns="58700" rIns="58700" bIns="58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98"/>
              <a:buNone/>
              <a:defRPr sz="1797"/>
            </a:lvl1pPr>
            <a:lvl2pPr lvl="1">
              <a:spcBef>
                <a:spcPts val="0"/>
              </a:spcBef>
              <a:spcAft>
                <a:spcPts val="0"/>
              </a:spcAft>
              <a:buSzPts val="1798"/>
              <a:buNone/>
              <a:defRPr sz="1797"/>
            </a:lvl2pPr>
            <a:lvl3pPr lvl="2">
              <a:spcBef>
                <a:spcPts val="0"/>
              </a:spcBef>
              <a:spcAft>
                <a:spcPts val="0"/>
              </a:spcAft>
              <a:buSzPts val="1798"/>
              <a:buNone/>
              <a:defRPr sz="1797"/>
            </a:lvl3pPr>
            <a:lvl4pPr lvl="3">
              <a:spcBef>
                <a:spcPts val="0"/>
              </a:spcBef>
              <a:spcAft>
                <a:spcPts val="0"/>
              </a:spcAft>
              <a:buSzPts val="1798"/>
              <a:buNone/>
              <a:defRPr sz="1797"/>
            </a:lvl4pPr>
            <a:lvl5pPr lvl="4">
              <a:spcBef>
                <a:spcPts val="0"/>
              </a:spcBef>
              <a:spcAft>
                <a:spcPts val="0"/>
              </a:spcAft>
              <a:buSzPts val="1798"/>
              <a:buNone/>
              <a:defRPr sz="1797"/>
            </a:lvl5pPr>
            <a:lvl6pPr lvl="5">
              <a:spcBef>
                <a:spcPts val="0"/>
              </a:spcBef>
              <a:spcAft>
                <a:spcPts val="0"/>
              </a:spcAft>
              <a:buSzPts val="1798"/>
              <a:buNone/>
              <a:defRPr sz="1797"/>
            </a:lvl6pPr>
            <a:lvl7pPr lvl="6">
              <a:spcBef>
                <a:spcPts val="0"/>
              </a:spcBef>
              <a:spcAft>
                <a:spcPts val="0"/>
              </a:spcAft>
              <a:buSzPts val="1798"/>
              <a:buNone/>
              <a:defRPr sz="1797"/>
            </a:lvl7pPr>
            <a:lvl8pPr lvl="7">
              <a:spcBef>
                <a:spcPts val="0"/>
              </a:spcBef>
              <a:spcAft>
                <a:spcPts val="0"/>
              </a:spcAft>
              <a:buSzPts val="1798"/>
              <a:buNone/>
              <a:defRPr sz="1797"/>
            </a:lvl8pPr>
            <a:lvl9pPr lvl="8">
              <a:spcBef>
                <a:spcPts val="0"/>
              </a:spcBef>
              <a:spcAft>
                <a:spcPts val="0"/>
              </a:spcAft>
              <a:buSzPts val="1798"/>
              <a:buNone/>
              <a:defRPr sz="1797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07800" y="682948"/>
            <a:ext cx="5680500" cy="2024400"/>
          </a:xfrm>
          <a:prstGeom prst="rect">
            <a:avLst/>
          </a:prstGeom>
        </p:spPr>
        <p:txBody>
          <a:bodyPr spcFirstLastPara="1" wrap="square" lIns="58700" tIns="58700" rIns="58700" bIns="58700" anchor="t" anchorCtr="0">
            <a:normAutofit/>
          </a:bodyPr>
          <a:lstStyle>
            <a:lvl1pPr marL="457200" lvl="0" indent="-301978">
              <a:spcBef>
                <a:spcPts val="0"/>
              </a:spcBef>
              <a:spcAft>
                <a:spcPts val="0"/>
              </a:spcAft>
              <a:buSzPts val="1156"/>
              <a:buChar char="●"/>
              <a:defRPr sz="1155"/>
            </a:lvl1pPr>
            <a:lvl2pPr marL="914400" lvl="1" indent="-285671">
              <a:spcBef>
                <a:spcPts val="0"/>
              </a:spcBef>
              <a:spcAft>
                <a:spcPts val="0"/>
              </a:spcAft>
              <a:buSzPts val="899"/>
              <a:buChar char="○"/>
              <a:defRPr sz="898"/>
            </a:lvl2pPr>
            <a:lvl3pPr marL="1371600" lvl="2" indent="-285671">
              <a:spcBef>
                <a:spcPts val="0"/>
              </a:spcBef>
              <a:spcAft>
                <a:spcPts val="0"/>
              </a:spcAft>
              <a:buSzPts val="899"/>
              <a:buChar char="■"/>
              <a:defRPr sz="898"/>
            </a:lvl3pPr>
            <a:lvl4pPr marL="1828800" lvl="3" indent="-285671">
              <a:spcBef>
                <a:spcPts val="0"/>
              </a:spcBef>
              <a:spcAft>
                <a:spcPts val="0"/>
              </a:spcAft>
              <a:buSzPts val="899"/>
              <a:buChar char="●"/>
              <a:defRPr sz="898"/>
            </a:lvl4pPr>
            <a:lvl5pPr marL="2286000" lvl="4" indent="-285671">
              <a:spcBef>
                <a:spcPts val="0"/>
              </a:spcBef>
              <a:spcAft>
                <a:spcPts val="0"/>
              </a:spcAft>
              <a:buSzPts val="899"/>
              <a:buChar char="○"/>
              <a:defRPr sz="898"/>
            </a:lvl5pPr>
            <a:lvl6pPr marL="2743200" lvl="5" indent="-285671">
              <a:spcBef>
                <a:spcPts val="0"/>
              </a:spcBef>
              <a:spcAft>
                <a:spcPts val="0"/>
              </a:spcAft>
              <a:buSzPts val="899"/>
              <a:buChar char="■"/>
              <a:defRPr sz="898"/>
            </a:lvl6pPr>
            <a:lvl7pPr marL="3200400" lvl="6" indent="-285671">
              <a:spcBef>
                <a:spcPts val="0"/>
              </a:spcBef>
              <a:spcAft>
                <a:spcPts val="0"/>
              </a:spcAft>
              <a:buSzPts val="899"/>
              <a:buChar char="●"/>
              <a:defRPr sz="898"/>
            </a:lvl7pPr>
            <a:lvl8pPr marL="3657600" lvl="7" indent="-285671">
              <a:spcBef>
                <a:spcPts val="0"/>
              </a:spcBef>
              <a:spcAft>
                <a:spcPts val="0"/>
              </a:spcAft>
              <a:buSzPts val="899"/>
              <a:buChar char="○"/>
              <a:defRPr sz="898"/>
            </a:lvl8pPr>
            <a:lvl9pPr marL="4114800" lvl="8" indent="-285671">
              <a:spcBef>
                <a:spcPts val="0"/>
              </a:spcBef>
              <a:spcAft>
                <a:spcPts val="0"/>
              </a:spcAft>
              <a:buSzPts val="899"/>
              <a:buChar char="■"/>
              <a:defRPr sz="898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5648305" y="2763388"/>
            <a:ext cx="365700" cy="233100"/>
          </a:xfrm>
          <a:prstGeom prst="rect">
            <a:avLst/>
          </a:prstGeom>
        </p:spPr>
        <p:txBody>
          <a:bodyPr spcFirstLastPara="1" wrap="square" lIns="58700" tIns="58700" rIns="58700" bIns="58700" anchor="ctr" anchorCtr="0">
            <a:normAutofit/>
          </a:bodyPr>
          <a:lstStyle>
            <a:lvl1pPr lvl="0">
              <a:buNone/>
              <a:defRPr sz="641"/>
            </a:lvl1pPr>
            <a:lvl2pPr lvl="1">
              <a:buNone/>
              <a:defRPr sz="641"/>
            </a:lvl2pPr>
            <a:lvl3pPr lvl="2">
              <a:buNone/>
              <a:defRPr sz="641"/>
            </a:lvl3pPr>
            <a:lvl4pPr lvl="3">
              <a:buNone/>
              <a:defRPr sz="641"/>
            </a:lvl4pPr>
            <a:lvl5pPr lvl="4">
              <a:buNone/>
              <a:defRPr sz="641"/>
            </a:lvl5pPr>
            <a:lvl6pPr lvl="5">
              <a:buNone/>
              <a:defRPr sz="641"/>
            </a:lvl6pPr>
            <a:lvl7pPr lvl="6">
              <a:buNone/>
              <a:defRPr sz="641"/>
            </a:lvl7pPr>
            <a:lvl8pPr lvl="7">
              <a:buNone/>
              <a:defRPr sz="641"/>
            </a:lvl8pPr>
            <a:lvl9pPr lvl="8">
              <a:buNone/>
              <a:defRPr sz="64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07800" y="263719"/>
            <a:ext cx="5680500" cy="339300"/>
          </a:xfrm>
          <a:prstGeom prst="rect">
            <a:avLst/>
          </a:prstGeom>
        </p:spPr>
        <p:txBody>
          <a:bodyPr spcFirstLastPara="1" wrap="square" lIns="58700" tIns="58700" rIns="58700" bIns="58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98"/>
              <a:buNone/>
              <a:defRPr sz="1797"/>
            </a:lvl1pPr>
            <a:lvl2pPr lvl="1">
              <a:spcBef>
                <a:spcPts val="0"/>
              </a:spcBef>
              <a:spcAft>
                <a:spcPts val="0"/>
              </a:spcAft>
              <a:buSzPts val="1798"/>
              <a:buNone/>
              <a:defRPr sz="1797"/>
            </a:lvl2pPr>
            <a:lvl3pPr lvl="2">
              <a:spcBef>
                <a:spcPts val="0"/>
              </a:spcBef>
              <a:spcAft>
                <a:spcPts val="0"/>
              </a:spcAft>
              <a:buSzPts val="1798"/>
              <a:buNone/>
              <a:defRPr sz="1797"/>
            </a:lvl3pPr>
            <a:lvl4pPr lvl="3">
              <a:spcBef>
                <a:spcPts val="0"/>
              </a:spcBef>
              <a:spcAft>
                <a:spcPts val="0"/>
              </a:spcAft>
              <a:buSzPts val="1798"/>
              <a:buNone/>
              <a:defRPr sz="1797"/>
            </a:lvl4pPr>
            <a:lvl5pPr lvl="4">
              <a:spcBef>
                <a:spcPts val="0"/>
              </a:spcBef>
              <a:spcAft>
                <a:spcPts val="0"/>
              </a:spcAft>
              <a:buSzPts val="1798"/>
              <a:buNone/>
              <a:defRPr sz="1797"/>
            </a:lvl5pPr>
            <a:lvl6pPr lvl="5">
              <a:spcBef>
                <a:spcPts val="0"/>
              </a:spcBef>
              <a:spcAft>
                <a:spcPts val="0"/>
              </a:spcAft>
              <a:buSzPts val="1798"/>
              <a:buNone/>
              <a:defRPr sz="1797"/>
            </a:lvl6pPr>
            <a:lvl7pPr lvl="6">
              <a:spcBef>
                <a:spcPts val="0"/>
              </a:spcBef>
              <a:spcAft>
                <a:spcPts val="0"/>
              </a:spcAft>
              <a:buSzPts val="1798"/>
              <a:buNone/>
              <a:defRPr sz="1797"/>
            </a:lvl7pPr>
            <a:lvl8pPr lvl="7">
              <a:spcBef>
                <a:spcPts val="0"/>
              </a:spcBef>
              <a:spcAft>
                <a:spcPts val="0"/>
              </a:spcAft>
              <a:buSzPts val="1798"/>
              <a:buNone/>
              <a:defRPr sz="1797"/>
            </a:lvl8pPr>
            <a:lvl9pPr lvl="8">
              <a:spcBef>
                <a:spcPts val="0"/>
              </a:spcBef>
              <a:spcAft>
                <a:spcPts val="0"/>
              </a:spcAft>
              <a:buSzPts val="1798"/>
              <a:buNone/>
              <a:defRPr sz="179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07800" y="682948"/>
            <a:ext cx="2666700" cy="2024400"/>
          </a:xfrm>
          <a:prstGeom prst="rect">
            <a:avLst/>
          </a:prstGeom>
        </p:spPr>
        <p:txBody>
          <a:bodyPr spcFirstLastPara="1" wrap="square" lIns="58700" tIns="58700" rIns="58700" bIns="58700" anchor="t" anchorCtr="0">
            <a:normAutofit/>
          </a:bodyPr>
          <a:lstStyle>
            <a:lvl1pPr marL="457200" lvl="0" indent="-285671">
              <a:spcBef>
                <a:spcPts val="0"/>
              </a:spcBef>
              <a:spcAft>
                <a:spcPts val="0"/>
              </a:spcAft>
              <a:buSzPts val="899"/>
              <a:buChar char="●"/>
              <a:defRPr sz="898"/>
            </a:lvl1pPr>
            <a:lvl2pPr marL="914400" lvl="1" indent="-277518">
              <a:spcBef>
                <a:spcPts val="0"/>
              </a:spcBef>
              <a:spcAft>
                <a:spcPts val="0"/>
              </a:spcAft>
              <a:buSzPts val="770"/>
              <a:buChar char="○"/>
              <a:defRPr sz="770"/>
            </a:lvl2pPr>
            <a:lvl3pPr marL="1371600" lvl="2" indent="-277518">
              <a:spcBef>
                <a:spcPts val="0"/>
              </a:spcBef>
              <a:spcAft>
                <a:spcPts val="0"/>
              </a:spcAft>
              <a:buSzPts val="770"/>
              <a:buChar char="■"/>
              <a:defRPr sz="770"/>
            </a:lvl3pPr>
            <a:lvl4pPr marL="1828800" lvl="3" indent="-277518">
              <a:spcBef>
                <a:spcPts val="0"/>
              </a:spcBef>
              <a:spcAft>
                <a:spcPts val="0"/>
              </a:spcAft>
              <a:buSzPts val="770"/>
              <a:buChar char="●"/>
              <a:defRPr sz="770"/>
            </a:lvl4pPr>
            <a:lvl5pPr marL="2286000" lvl="4" indent="-277518">
              <a:spcBef>
                <a:spcPts val="0"/>
              </a:spcBef>
              <a:spcAft>
                <a:spcPts val="0"/>
              </a:spcAft>
              <a:buSzPts val="770"/>
              <a:buChar char="○"/>
              <a:defRPr sz="770"/>
            </a:lvl5pPr>
            <a:lvl6pPr marL="2743200" lvl="5" indent="-277518">
              <a:spcBef>
                <a:spcPts val="0"/>
              </a:spcBef>
              <a:spcAft>
                <a:spcPts val="0"/>
              </a:spcAft>
              <a:buSzPts val="770"/>
              <a:buChar char="■"/>
              <a:defRPr sz="770"/>
            </a:lvl6pPr>
            <a:lvl7pPr marL="3200400" lvl="6" indent="-277518">
              <a:spcBef>
                <a:spcPts val="0"/>
              </a:spcBef>
              <a:spcAft>
                <a:spcPts val="0"/>
              </a:spcAft>
              <a:buSzPts val="770"/>
              <a:buChar char="●"/>
              <a:defRPr sz="770"/>
            </a:lvl7pPr>
            <a:lvl8pPr marL="3657600" lvl="7" indent="-277518">
              <a:spcBef>
                <a:spcPts val="0"/>
              </a:spcBef>
              <a:spcAft>
                <a:spcPts val="0"/>
              </a:spcAft>
              <a:buSzPts val="770"/>
              <a:buChar char="○"/>
              <a:defRPr sz="770"/>
            </a:lvl8pPr>
            <a:lvl9pPr marL="4114800" lvl="8" indent="-277518">
              <a:spcBef>
                <a:spcPts val="0"/>
              </a:spcBef>
              <a:spcAft>
                <a:spcPts val="0"/>
              </a:spcAft>
              <a:buSzPts val="770"/>
              <a:buChar char="■"/>
              <a:defRPr sz="77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221600" y="682948"/>
            <a:ext cx="2666700" cy="2024400"/>
          </a:xfrm>
          <a:prstGeom prst="rect">
            <a:avLst/>
          </a:prstGeom>
        </p:spPr>
        <p:txBody>
          <a:bodyPr spcFirstLastPara="1" wrap="square" lIns="58700" tIns="58700" rIns="58700" bIns="58700" anchor="t" anchorCtr="0">
            <a:normAutofit/>
          </a:bodyPr>
          <a:lstStyle>
            <a:lvl1pPr marL="457200" lvl="0" indent="-285671">
              <a:spcBef>
                <a:spcPts val="0"/>
              </a:spcBef>
              <a:spcAft>
                <a:spcPts val="0"/>
              </a:spcAft>
              <a:buSzPts val="899"/>
              <a:buChar char="●"/>
              <a:defRPr sz="898"/>
            </a:lvl1pPr>
            <a:lvl2pPr marL="914400" lvl="1" indent="-277518">
              <a:spcBef>
                <a:spcPts val="0"/>
              </a:spcBef>
              <a:spcAft>
                <a:spcPts val="0"/>
              </a:spcAft>
              <a:buSzPts val="770"/>
              <a:buChar char="○"/>
              <a:defRPr sz="770"/>
            </a:lvl2pPr>
            <a:lvl3pPr marL="1371600" lvl="2" indent="-277518">
              <a:spcBef>
                <a:spcPts val="0"/>
              </a:spcBef>
              <a:spcAft>
                <a:spcPts val="0"/>
              </a:spcAft>
              <a:buSzPts val="770"/>
              <a:buChar char="■"/>
              <a:defRPr sz="770"/>
            </a:lvl3pPr>
            <a:lvl4pPr marL="1828800" lvl="3" indent="-277518">
              <a:spcBef>
                <a:spcPts val="0"/>
              </a:spcBef>
              <a:spcAft>
                <a:spcPts val="0"/>
              </a:spcAft>
              <a:buSzPts val="770"/>
              <a:buChar char="●"/>
              <a:defRPr sz="770"/>
            </a:lvl4pPr>
            <a:lvl5pPr marL="2286000" lvl="4" indent="-277518">
              <a:spcBef>
                <a:spcPts val="0"/>
              </a:spcBef>
              <a:spcAft>
                <a:spcPts val="0"/>
              </a:spcAft>
              <a:buSzPts val="770"/>
              <a:buChar char="○"/>
              <a:defRPr sz="770"/>
            </a:lvl5pPr>
            <a:lvl6pPr marL="2743200" lvl="5" indent="-277518">
              <a:spcBef>
                <a:spcPts val="0"/>
              </a:spcBef>
              <a:spcAft>
                <a:spcPts val="0"/>
              </a:spcAft>
              <a:buSzPts val="770"/>
              <a:buChar char="■"/>
              <a:defRPr sz="770"/>
            </a:lvl6pPr>
            <a:lvl7pPr marL="3200400" lvl="6" indent="-277518">
              <a:spcBef>
                <a:spcPts val="0"/>
              </a:spcBef>
              <a:spcAft>
                <a:spcPts val="0"/>
              </a:spcAft>
              <a:buSzPts val="770"/>
              <a:buChar char="●"/>
              <a:defRPr sz="770"/>
            </a:lvl7pPr>
            <a:lvl8pPr marL="3657600" lvl="7" indent="-277518">
              <a:spcBef>
                <a:spcPts val="0"/>
              </a:spcBef>
              <a:spcAft>
                <a:spcPts val="0"/>
              </a:spcAft>
              <a:buSzPts val="770"/>
              <a:buChar char="○"/>
              <a:defRPr sz="770"/>
            </a:lvl8pPr>
            <a:lvl9pPr marL="4114800" lvl="8" indent="-277518">
              <a:spcBef>
                <a:spcPts val="0"/>
              </a:spcBef>
              <a:spcAft>
                <a:spcPts val="0"/>
              </a:spcAft>
              <a:buSzPts val="770"/>
              <a:buChar char="■"/>
              <a:defRPr sz="77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5648305" y="2763388"/>
            <a:ext cx="365700" cy="233100"/>
          </a:xfrm>
          <a:prstGeom prst="rect">
            <a:avLst/>
          </a:prstGeom>
        </p:spPr>
        <p:txBody>
          <a:bodyPr spcFirstLastPara="1" wrap="square" lIns="58700" tIns="58700" rIns="58700" bIns="58700" anchor="ctr" anchorCtr="0">
            <a:normAutofit/>
          </a:bodyPr>
          <a:lstStyle>
            <a:lvl1pPr lvl="0">
              <a:buNone/>
              <a:defRPr sz="641"/>
            </a:lvl1pPr>
            <a:lvl2pPr lvl="1">
              <a:buNone/>
              <a:defRPr sz="641"/>
            </a:lvl2pPr>
            <a:lvl3pPr lvl="2">
              <a:buNone/>
              <a:defRPr sz="641"/>
            </a:lvl3pPr>
            <a:lvl4pPr lvl="3">
              <a:buNone/>
              <a:defRPr sz="641"/>
            </a:lvl4pPr>
            <a:lvl5pPr lvl="4">
              <a:buNone/>
              <a:defRPr sz="641"/>
            </a:lvl5pPr>
            <a:lvl6pPr lvl="5">
              <a:buNone/>
              <a:defRPr sz="641"/>
            </a:lvl6pPr>
            <a:lvl7pPr lvl="6">
              <a:buNone/>
              <a:defRPr sz="641"/>
            </a:lvl7pPr>
            <a:lvl8pPr lvl="7">
              <a:buNone/>
              <a:defRPr sz="641"/>
            </a:lvl8pPr>
            <a:lvl9pPr lvl="8">
              <a:buNone/>
              <a:defRPr sz="64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07800" y="263719"/>
            <a:ext cx="5680500" cy="339300"/>
          </a:xfrm>
          <a:prstGeom prst="rect">
            <a:avLst/>
          </a:prstGeom>
        </p:spPr>
        <p:txBody>
          <a:bodyPr spcFirstLastPara="1" wrap="square" lIns="58700" tIns="58700" rIns="58700" bIns="58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98"/>
              <a:buNone/>
              <a:defRPr sz="1797"/>
            </a:lvl1pPr>
            <a:lvl2pPr lvl="1">
              <a:spcBef>
                <a:spcPts val="0"/>
              </a:spcBef>
              <a:spcAft>
                <a:spcPts val="0"/>
              </a:spcAft>
              <a:buSzPts val="1798"/>
              <a:buNone/>
              <a:defRPr sz="1797"/>
            </a:lvl2pPr>
            <a:lvl3pPr lvl="2">
              <a:spcBef>
                <a:spcPts val="0"/>
              </a:spcBef>
              <a:spcAft>
                <a:spcPts val="0"/>
              </a:spcAft>
              <a:buSzPts val="1798"/>
              <a:buNone/>
              <a:defRPr sz="1797"/>
            </a:lvl3pPr>
            <a:lvl4pPr lvl="3">
              <a:spcBef>
                <a:spcPts val="0"/>
              </a:spcBef>
              <a:spcAft>
                <a:spcPts val="0"/>
              </a:spcAft>
              <a:buSzPts val="1798"/>
              <a:buNone/>
              <a:defRPr sz="1797"/>
            </a:lvl4pPr>
            <a:lvl5pPr lvl="4">
              <a:spcBef>
                <a:spcPts val="0"/>
              </a:spcBef>
              <a:spcAft>
                <a:spcPts val="0"/>
              </a:spcAft>
              <a:buSzPts val="1798"/>
              <a:buNone/>
              <a:defRPr sz="1797"/>
            </a:lvl5pPr>
            <a:lvl6pPr lvl="5">
              <a:spcBef>
                <a:spcPts val="0"/>
              </a:spcBef>
              <a:spcAft>
                <a:spcPts val="0"/>
              </a:spcAft>
              <a:buSzPts val="1798"/>
              <a:buNone/>
              <a:defRPr sz="1797"/>
            </a:lvl6pPr>
            <a:lvl7pPr lvl="6">
              <a:spcBef>
                <a:spcPts val="0"/>
              </a:spcBef>
              <a:spcAft>
                <a:spcPts val="0"/>
              </a:spcAft>
              <a:buSzPts val="1798"/>
              <a:buNone/>
              <a:defRPr sz="1797"/>
            </a:lvl7pPr>
            <a:lvl8pPr lvl="7">
              <a:spcBef>
                <a:spcPts val="0"/>
              </a:spcBef>
              <a:spcAft>
                <a:spcPts val="0"/>
              </a:spcAft>
              <a:buSzPts val="1798"/>
              <a:buNone/>
              <a:defRPr sz="1797"/>
            </a:lvl8pPr>
            <a:lvl9pPr lvl="8">
              <a:spcBef>
                <a:spcPts val="0"/>
              </a:spcBef>
              <a:spcAft>
                <a:spcPts val="0"/>
              </a:spcAft>
              <a:buSzPts val="1798"/>
              <a:buNone/>
              <a:defRPr sz="1797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5648305" y="2763388"/>
            <a:ext cx="365700" cy="233100"/>
          </a:xfrm>
          <a:prstGeom prst="rect">
            <a:avLst/>
          </a:prstGeom>
        </p:spPr>
        <p:txBody>
          <a:bodyPr spcFirstLastPara="1" wrap="square" lIns="58700" tIns="58700" rIns="58700" bIns="58700" anchor="ctr" anchorCtr="0">
            <a:normAutofit/>
          </a:bodyPr>
          <a:lstStyle>
            <a:lvl1pPr lvl="0">
              <a:buNone/>
              <a:defRPr sz="641"/>
            </a:lvl1pPr>
            <a:lvl2pPr lvl="1">
              <a:buNone/>
              <a:defRPr sz="641"/>
            </a:lvl2pPr>
            <a:lvl3pPr lvl="2">
              <a:buNone/>
              <a:defRPr sz="641"/>
            </a:lvl3pPr>
            <a:lvl4pPr lvl="3">
              <a:buNone/>
              <a:defRPr sz="641"/>
            </a:lvl4pPr>
            <a:lvl5pPr lvl="4">
              <a:buNone/>
              <a:defRPr sz="641"/>
            </a:lvl5pPr>
            <a:lvl6pPr lvl="5">
              <a:buNone/>
              <a:defRPr sz="641"/>
            </a:lvl6pPr>
            <a:lvl7pPr lvl="6">
              <a:buNone/>
              <a:defRPr sz="641"/>
            </a:lvl7pPr>
            <a:lvl8pPr lvl="7">
              <a:buNone/>
              <a:defRPr sz="641"/>
            </a:lvl8pPr>
            <a:lvl9pPr lvl="8">
              <a:buNone/>
              <a:defRPr sz="64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07800" y="329244"/>
            <a:ext cx="1872000" cy="447900"/>
          </a:xfrm>
          <a:prstGeom prst="rect">
            <a:avLst/>
          </a:prstGeom>
        </p:spPr>
        <p:txBody>
          <a:bodyPr spcFirstLastPara="1" wrap="square" lIns="58700" tIns="58700" rIns="58700" bIns="587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41"/>
              <a:buNone/>
              <a:defRPr sz="1540"/>
            </a:lvl1pPr>
            <a:lvl2pPr lvl="1">
              <a:spcBef>
                <a:spcPts val="0"/>
              </a:spcBef>
              <a:spcAft>
                <a:spcPts val="0"/>
              </a:spcAft>
              <a:buSzPts val="1541"/>
              <a:buNone/>
              <a:defRPr sz="1540"/>
            </a:lvl2pPr>
            <a:lvl3pPr lvl="2">
              <a:spcBef>
                <a:spcPts val="0"/>
              </a:spcBef>
              <a:spcAft>
                <a:spcPts val="0"/>
              </a:spcAft>
              <a:buSzPts val="1541"/>
              <a:buNone/>
              <a:defRPr sz="1540"/>
            </a:lvl3pPr>
            <a:lvl4pPr lvl="3">
              <a:spcBef>
                <a:spcPts val="0"/>
              </a:spcBef>
              <a:spcAft>
                <a:spcPts val="0"/>
              </a:spcAft>
              <a:buSzPts val="1541"/>
              <a:buNone/>
              <a:defRPr sz="1540"/>
            </a:lvl4pPr>
            <a:lvl5pPr lvl="4">
              <a:spcBef>
                <a:spcPts val="0"/>
              </a:spcBef>
              <a:spcAft>
                <a:spcPts val="0"/>
              </a:spcAft>
              <a:buSzPts val="1541"/>
              <a:buNone/>
              <a:defRPr sz="1540"/>
            </a:lvl5pPr>
            <a:lvl6pPr lvl="5">
              <a:spcBef>
                <a:spcPts val="0"/>
              </a:spcBef>
              <a:spcAft>
                <a:spcPts val="0"/>
              </a:spcAft>
              <a:buSzPts val="1541"/>
              <a:buNone/>
              <a:defRPr sz="1540"/>
            </a:lvl6pPr>
            <a:lvl7pPr lvl="6">
              <a:spcBef>
                <a:spcPts val="0"/>
              </a:spcBef>
              <a:spcAft>
                <a:spcPts val="0"/>
              </a:spcAft>
              <a:buSzPts val="1541"/>
              <a:buNone/>
              <a:defRPr sz="1540"/>
            </a:lvl7pPr>
            <a:lvl8pPr lvl="7">
              <a:spcBef>
                <a:spcPts val="0"/>
              </a:spcBef>
              <a:spcAft>
                <a:spcPts val="0"/>
              </a:spcAft>
              <a:buSzPts val="1541"/>
              <a:buNone/>
              <a:defRPr sz="1540"/>
            </a:lvl8pPr>
            <a:lvl9pPr lvl="8">
              <a:spcBef>
                <a:spcPts val="0"/>
              </a:spcBef>
              <a:spcAft>
                <a:spcPts val="0"/>
              </a:spcAft>
              <a:buSzPts val="1541"/>
              <a:buNone/>
              <a:defRPr sz="154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07800" y="823467"/>
            <a:ext cx="1872000" cy="1884000"/>
          </a:xfrm>
          <a:prstGeom prst="rect">
            <a:avLst/>
          </a:prstGeom>
        </p:spPr>
        <p:txBody>
          <a:bodyPr spcFirstLastPara="1" wrap="square" lIns="58700" tIns="58700" rIns="58700" bIns="58700" anchor="t" anchorCtr="0">
            <a:normAutofit/>
          </a:bodyPr>
          <a:lstStyle>
            <a:lvl1pPr marL="457200" lvl="0" indent="-277518">
              <a:spcBef>
                <a:spcPts val="0"/>
              </a:spcBef>
              <a:spcAft>
                <a:spcPts val="0"/>
              </a:spcAft>
              <a:buSzPts val="770"/>
              <a:buChar char="●"/>
              <a:defRPr sz="770"/>
            </a:lvl1pPr>
            <a:lvl2pPr marL="914400" lvl="1" indent="-277518">
              <a:spcBef>
                <a:spcPts val="0"/>
              </a:spcBef>
              <a:spcAft>
                <a:spcPts val="0"/>
              </a:spcAft>
              <a:buSzPts val="770"/>
              <a:buChar char="○"/>
              <a:defRPr sz="770"/>
            </a:lvl2pPr>
            <a:lvl3pPr marL="1371600" lvl="2" indent="-277518">
              <a:spcBef>
                <a:spcPts val="0"/>
              </a:spcBef>
              <a:spcAft>
                <a:spcPts val="0"/>
              </a:spcAft>
              <a:buSzPts val="770"/>
              <a:buChar char="■"/>
              <a:defRPr sz="770"/>
            </a:lvl3pPr>
            <a:lvl4pPr marL="1828800" lvl="3" indent="-277518">
              <a:spcBef>
                <a:spcPts val="0"/>
              </a:spcBef>
              <a:spcAft>
                <a:spcPts val="0"/>
              </a:spcAft>
              <a:buSzPts val="770"/>
              <a:buChar char="●"/>
              <a:defRPr sz="770"/>
            </a:lvl4pPr>
            <a:lvl5pPr marL="2286000" lvl="4" indent="-277518">
              <a:spcBef>
                <a:spcPts val="0"/>
              </a:spcBef>
              <a:spcAft>
                <a:spcPts val="0"/>
              </a:spcAft>
              <a:buSzPts val="770"/>
              <a:buChar char="○"/>
              <a:defRPr sz="770"/>
            </a:lvl5pPr>
            <a:lvl6pPr marL="2743200" lvl="5" indent="-277518">
              <a:spcBef>
                <a:spcPts val="0"/>
              </a:spcBef>
              <a:spcAft>
                <a:spcPts val="0"/>
              </a:spcAft>
              <a:buSzPts val="770"/>
              <a:buChar char="■"/>
              <a:defRPr sz="770"/>
            </a:lvl6pPr>
            <a:lvl7pPr marL="3200400" lvl="6" indent="-277518">
              <a:spcBef>
                <a:spcPts val="0"/>
              </a:spcBef>
              <a:spcAft>
                <a:spcPts val="0"/>
              </a:spcAft>
              <a:buSzPts val="770"/>
              <a:buChar char="●"/>
              <a:defRPr sz="770"/>
            </a:lvl7pPr>
            <a:lvl8pPr marL="3657600" lvl="7" indent="-277518">
              <a:spcBef>
                <a:spcPts val="0"/>
              </a:spcBef>
              <a:spcAft>
                <a:spcPts val="0"/>
              </a:spcAft>
              <a:buSzPts val="770"/>
              <a:buChar char="○"/>
              <a:defRPr sz="770"/>
            </a:lvl8pPr>
            <a:lvl9pPr marL="4114800" lvl="8" indent="-277518">
              <a:spcBef>
                <a:spcPts val="0"/>
              </a:spcBef>
              <a:spcAft>
                <a:spcPts val="0"/>
              </a:spcAft>
              <a:buSzPts val="770"/>
              <a:buChar char="■"/>
              <a:defRPr sz="77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5648305" y="2763388"/>
            <a:ext cx="365700" cy="233100"/>
          </a:xfrm>
          <a:prstGeom prst="rect">
            <a:avLst/>
          </a:prstGeom>
        </p:spPr>
        <p:txBody>
          <a:bodyPr spcFirstLastPara="1" wrap="square" lIns="58700" tIns="58700" rIns="58700" bIns="58700" anchor="ctr" anchorCtr="0">
            <a:normAutofit/>
          </a:bodyPr>
          <a:lstStyle>
            <a:lvl1pPr lvl="0">
              <a:buNone/>
              <a:defRPr sz="641"/>
            </a:lvl1pPr>
            <a:lvl2pPr lvl="1">
              <a:buNone/>
              <a:defRPr sz="641"/>
            </a:lvl2pPr>
            <a:lvl3pPr lvl="2">
              <a:buNone/>
              <a:defRPr sz="641"/>
            </a:lvl3pPr>
            <a:lvl4pPr lvl="3">
              <a:buNone/>
              <a:defRPr sz="641"/>
            </a:lvl4pPr>
            <a:lvl5pPr lvl="4">
              <a:buNone/>
              <a:defRPr sz="641"/>
            </a:lvl5pPr>
            <a:lvl6pPr lvl="5">
              <a:buNone/>
              <a:defRPr sz="641"/>
            </a:lvl6pPr>
            <a:lvl7pPr lvl="6">
              <a:buNone/>
              <a:defRPr sz="641"/>
            </a:lvl7pPr>
            <a:lvl8pPr lvl="7">
              <a:buNone/>
              <a:defRPr sz="641"/>
            </a:lvl8pPr>
            <a:lvl9pPr lvl="8">
              <a:buNone/>
              <a:defRPr sz="64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26833" y="266756"/>
            <a:ext cx="4245300" cy="2424300"/>
          </a:xfrm>
          <a:prstGeom prst="rect">
            <a:avLst/>
          </a:prstGeom>
        </p:spPr>
        <p:txBody>
          <a:bodyPr spcFirstLastPara="1" wrap="square" lIns="58700" tIns="58700" rIns="58700" bIns="587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81"/>
              <a:buNone/>
              <a:defRPr sz="3081"/>
            </a:lvl1pPr>
            <a:lvl2pPr lvl="1">
              <a:spcBef>
                <a:spcPts val="0"/>
              </a:spcBef>
              <a:spcAft>
                <a:spcPts val="0"/>
              </a:spcAft>
              <a:buSzPts val="3081"/>
              <a:buNone/>
              <a:defRPr sz="3081"/>
            </a:lvl2pPr>
            <a:lvl3pPr lvl="2">
              <a:spcBef>
                <a:spcPts val="0"/>
              </a:spcBef>
              <a:spcAft>
                <a:spcPts val="0"/>
              </a:spcAft>
              <a:buSzPts val="3081"/>
              <a:buNone/>
              <a:defRPr sz="3081"/>
            </a:lvl3pPr>
            <a:lvl4pPr lvl="3">
              <a:spcBef>
                <a:spcPts val="0"/>
              </a:spcBef>
              <a:spcAft>
                <a:spcPts val="0"/>
              </a:spcAft>
              <a:buSzPts val="3081"/>
              <a:buNone/>
              <a:defRPr sz="3081"/>
            </a:lvl4pPr>
            <a:lvl5pPr lvl="4">
              <a:spcBef>
                <a:spcPts val="0"/>
              </a:spcBef>
              <a:spcAft>
                <a:spcPts val="0"/>
              </a:spcAft>
              <a:buSzPts val="3081"/>
              <a:buNone/>
              <a:defRPr sz="3081"/>
            </a:lvl5pPr>
            <a:lvl6pPr lvl="5">
              <a:spcBef>
                <a:spcPts val="0"/>
              </a:spcBef>
              <a:spcAft>
                <a:spcPts val="0"/>
              </a:spcAft>
              <a:buSzPts val="3081"/>
              <a:buNone/>
              <a:defRPr sz="3081"/>
            </a:lvl6pPr>
            <a:lvl7pPr lvl="6">
              <a:spcBef>
                <a:spcPts val="0"/>
              </a:spcBef>
              <a:spcAft>
                <a:spcPts val="0"/>
              </a:spcAft>
              <a:buSzPts val="3081"/>
              <a:buNone/>
              <a:defRPr sz="3081"/>
            </a:lvl7pPr>
            <a:lvl8pPr lvl="7">
              <a:spcBef>
                <a:spcPts val="0"/>
              </a:spcBef>
              <a:spcAft>
                <a:spcPts val="0"/>
              </a:spcAft>
              <a:buSzPts val="3081"/>
              <a:buNone/>
              <a:defRPr sz="3081"/>
            </a:lvl8pPr>
            <a:lvl9pPr lvl="8">
              <a:spcBef>
                <a:spcPts val="0"/>
              </a:spcBef>
              <a:spcAft>
                <a:spcPts val="0"/>
              </a:spcAft>
              <a:buSzPts val="3081"/>
              <a:buNone/>
              <a:defRPr sz="3081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5648305" y="2763388"/>
            <a:ext cx="365700" cy="233100"/>
          </a:xfrm>
          <a:prstGeom prst="rect">
            <a:avLst/>
          </a:prstGeom>
        </p:spPr>
        <p:txBody>
          <a:bodyPr spcFirstLastPara="1" wrap="square" lIns="58700" tIns="58700" rIns="58700" bIns="58700" anchor="ctr" anchorCtr="0">
            <a:normAutofit/>
          </a:bodyPr>
          <a:lstStyle>
            <a:lvl1pPr lvl="0">
              <a:buNone/>
              <a:defRPr sz="641"/>
            </a:lvl1pPr>
            <a:lvl2pPr lvl="1">
              <a:buNone/>
              <a:defRPr sz="641"/>
            </a:lvl2pPr>
            <a:lvl3pPr lvl="2">
              <a:buNone/>
              <a:defRPr sz="641"/>
            </a:lvl3pPr>
            <a:lvl4pPr lvl="3">
              <a:buNone/>
              <a:defRPr sz="641"/>
            </a:lvl4pPr>
            <a:lvl5pPr lvl="4">
              <a:buNone/>
              <a:defRPr sz="641"/>
            </a:lvl5pPr>
            <a:lvl6pPr lvl="5">
              <a:buNone/>
              <a:defRPr sz="641"/>
            </a:lvl6pPr>
            <a:lvl7pPr lvl="6">
              <a:buNone/>
              <a:defRPr sz="641"/>
            </a:lvl7pPr>
            <a:lvl8pPr lvl="7">
              <a:buNone/>
              <a:defRPr sz="641"/>
            </a:lvl8pPr>
            <a:lvl9pPr lvl="8">
              <a:buNone/>
              <a:defRPr sz="64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048000" y="-74"/>
            <a:ext cx="3048000" cy="3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58700" tIns="58700" rIns="58700" bIns="58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77000" y="730770"/>
            <a:ext cx="2696700" cy="878400"/>
          </a:xfrm>
          <a:prstGeom prst="rect">
            <a:avLst/>
          </a:prstGeom>
        </p:spPr>
        <p:txBody>
          <a:bodyPr spcFirstLastPara="1" wrap="square" lIns="58700" tIns="58700" rIns="58700" bIns="58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96"/>
              <a:buNone/>
              <a:defRPr sz="2696"/>
            </a:lvl1pPr>
            <a:lvl2pPr lvl="1" algn="ctr">
              <a:spcBef>
                <a:spcPts val="0"/>
              </a:spcBef>
              <a:spcAft>
                <a:spcPts val="0"/>
              </a:spcAft>
              <a:buSzPts val="2696"/>
              <a:buNone/>
              <a:defRPr sz="2696"/>
            </a:lvl2pPr>
            <a:lvl3pPr lvl="2" algn="ctr">
              <a:spcBef>
                <a:spcPts val="0"/>
              </a:spcBef>
              <a:spcAft>
                <a:spcPts val="0"/>
              </a:spcAft>
              <a:buSzPts val="2696"/>
              <a:buNone/>
              <a:defRPr sz="2696"/>
            </a:lvl3pPr>
            <a:lvl4pPr lvl="3" algn="ctr">
              <a:spcBef>
                <a:spcPts val="0"/>
              </a:spcBef>
              <a:spcAft>
                <a:spcPts val="0"/>
              </a:spcAft>
              <a:buSzPts val="2696"/>
              <a:buNone/>
              <a:defRPr sz="2696"/>
            </a:lvl4pPr>
            <a:lvl5pPr lvl="4" algn="ctr">
              <a:spcBef>
                <a:spcPts val="0"/>
              </a:spcBef>
              <a:spcAft>
                <a:spcPts val="0"/>
              </a:spcAft>
              <a:buSzPts val="2696"/>
              <a:buNone/>
              <a:defRPr sz="2696"/>
            </a:lvl5pPr>
            <a:lvl6pPr lvl="5" algn="ctr">
              <a:spcBef>
                <a:spcPts val="0"/>
              </a:spcBef>
              <a:spcAft>
                <a:spcPts val="0"/>
              </a:spcAft>
              <a:buSzPts val="2696"/>
              <a:buNone/>
              <a:defRPr sz="2696"/>
            </a:lvl6pPr>
            <a:lvl7pPr lvl="6" algn="ctr">
              <a:spcBef>
                <a:spcPts val="0"/>
              </a:spcBef>
              <a:spcAft>
                <a:spcPts val="0"/>
              </a:spcAft>
              <a:buSzPts val="2696"/>
              <a:buNone/>
              <a:defRPr sz="2696"/>
            </a:lvl7pPr>
            <a:lvl8pPr lvl="7" algn="ctr">
              <a:spcBef>
                <a:spcPts val="0"/>
              </a:spcBef>
              <a:spcAft>
                <a:spcPts val="0"/>
              </a:spcAft>
              <a:buSzPts val="2696"/>
              <a:buNone/>
              <a:defRPr sz="2696"/>
            </a:lvl8pPr>
            <a:lvl9pPr lvl="8" algn="ctr">
              <a:spcBef>
                <a:spcPts val="0"/>
              </a:spcBef>
              <a:spcAft>
                <a:spcPts val="0"/>
              </a:spcAft>
              <a:buSzPts val="2696"/>
              <a:buNone/>
              <a:defRPr sz="2696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77000" y="1661081"/>
            <a:ext cx="2696700" cy="732000"/>
          </a:xfrm>
          <a:prstGeom prst="rect">
            <a:avLst/>
          </a:prstGeom>
        </p:spPr>
        <p:txBody>
          <a:bodyPr spcFirstLastPara="1" wrap="square" lIns="58700" tIns="58700" rIns="58700" bIns="58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8"/>
              <a:buNone/>
              <a:defRPr sz="134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8"/>
              <a:buNone/>
              <a:defRPr sz="134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8"/>
              <a:buNone/>
              <a:defRPr sz="134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8"/>
              <a:buNone/>
              <a:defRPr sz="134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8"/>
              <a:buNone/>
              <a:defRPr sz="134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8"/>
              <a:buNone/>
              <a:defRPr sz="134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8"/>
              <a:buNone/>
              <a:defRPr sz="134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8"/>
              <a:buNone/>
              <a:defRPr sz="134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8"/>
              <a:buNone/>
              <a:defRPr sz="1348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293000" y="429081"/>
            <a:ext cx="2558100" cy="2189700"/>
          </a:xfrm>
          <a:prstGeom prst="rect">
            <a:avLst/>
          </a:prstGeom>
        </p:spPr>
        <p:txBody>
          <a:bodyPr spcFirstLastPara="1" wrap="square" lIns="58700" tIns="58700" rIns="58700" bIns="58700" anchor="ctr" anchorCtr="0">
            <a:normAutofit/>
          </a:bodyPr>
          <a:lstStyle>
            <a:lvl1pPr marL="457200" lvl="0" indent="-301978">
              <a:spcBef>
                <a:spcPts val="0"/>
              </a:spcBef>
              <a:spcAft>
                <a:spcPts val="0"/>
              </a:spcAft>
              <a:buSzPts val="1156"/>
              <a:buChar char="●"/>
              <a:defRPr sz="1155"/>
            </a:lvl1pPr>
            <a:lvl2pPr marL="914400" lvl="1" indent="-285671">
              <a:spcBef>
                <a:spcPts val="0"/>
              </a:spcBef>
              <a:spcAft>
                <a:spcPts val="0"/>
              </a:spcAft>
              <a:buSzPts val="899"/>
              <a:buChar char="○"/>
              <a:defRPr sz="898"/>
            </a:lvl2pPr>
            <a:lvl3pPr marL="1371600" lvl="2" indent="-285671">
              <a:spcBef>
                <a:spcPts val="0"/>
              </a:spcBef>
              <a:spcAft>
                <a:spcPts val="0"/>
              </a:spcAft>
              <a:buSzPts val="899"/>
              <a:buChar char="■"/>
              <a:defRPr sz="898"/>
            </a:lvl3pPr>
            <a:lvl4pPr marL="1828800" lvl="3" indent="-285671">
              <a:spcBef>
                <a:spcPts val="0"/>
              </a:spcBef>
              <a:spcAft>
                <a:spcPts val="0"/>
              </a:spcAft>
              <a:buSzPts val="899"/>
              <a:buChar char="●"/>
              <a:defRPr sz="898"/>
            </a:lvl4pPr>
            <a:lvl5pPr marL="2286000" lvl="4" indent="-285671">
              <a:spcBef>
                <a:spcPts val="0"/>
              </a:spcBef>
              <a:spcAft>
                <a:spcPts val="0"/>
              </a:spcAft>
              <a:buSzPts val="899"/>
              <a:buChar char="○"/>
              <a:defRPr sz="898"/>
            </a:lvl5pPr>
            <a:lvl6pPr marL="2743200" lvl="5" indent="-285671">
              <a:spcBef>
                <a:spcPts val="0"/>
              </a:spcBef>
              <a:spcAft>
                <a:spcPts val="0"/>
              </a:spcAft>
              <a:buSzPts val="899"/>
              <a:buChar char="■"/>
              <a:defRPr sz="898"/>
            </a:lvl6pPr>
            <a:lvl7pPr marL="3200400" lvl="6" indent="-285671">
              <a:spcBef>
                <a:spcPts val="0"/>
              </a:spcBef>
              <a:spcAft>
                <a:spcPts val="0"/>
              </a:spcAft>
              <a:buSzPts val="899"/>
              <a:buChar char="●"/>
              <a:defRPr sz="898"/>
            </a:lvl7pPr>
            <a:lvl8pPr marL="3657600" lvl="7" indent="-285671">
              <a:spcBef>
                <a:spcPts val="0"/>
              </a:spcBef>
              <a:spcAft>
                <a:spcPts val="0"/>
              </a:spcAft>
              <a:buSzPts val="899"/>
              <a:buChar char="○"/>
              <a:defRPr sz="898"/>
            </a:lvl8pPr>
            <a:lvl9pPr marL="4114800" lvl="8" indent="-285671">
              <a:spcBef>
                <a:spcPts val="0"/>
              </a:spcBef>
              <a:spcAft>
                <a:spcPts val="0"/>
              </a:spcAft>
              <a:buSzPts val="899"/>
              <a:buChar char="■"/>
              <a:defRPr sz="898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5648305" y="2763388"/>
            <a:ext cx="365700" cy="233100"/>
          </a:xfrm>
          <a:prstGeom prst="rect">
            <a:avLst/>
          </a:prstGeom>
        </p:spPr>
        <p:txBody>
          <a:bodyPr spcFirstLastPara="1" wrap="square" lIns="58700" tIns="58700" rIns="58700" bIns="58700" anchor="ctr" anchorCtr="0">
            <a:normAutofit/>
          </a:bodyPr>
          <a:lstStyle>
            <a:lvl1pPr lvl="0">
              <a:buNone/>
              <a:defRPr sz="641"/>
            </a:lvl1pPr>
            <a:lvl2pPr lvl="1">
              <a:buNone/>
              <a:defRPr sz="641"/>
            </a:lvl2pPr>
            <a:lvl3pPr lvl="2">
              <a:buNone/>
              <a:defRPr sz="641"/>
            </a:lvl3pPr>
            <a:lvl4pPr lvl="3">
              <a:buNone/>
              <a:defRPr sz="641"/>
            </a:lvl4pPr>
            <a:lvl5pPr lvl="4">
              <a:buNone/>
              <a:defRPr sz="641"/>
            </a:lvl5pPr>
            <a:lvl6pPr lvl="5">
              <a:buNone/>
              <a:defRPr sz="641"/>
            </a:lvl6pPr>
            <a:lvl7pPr lvl="6">
              <a:buNone/>
              <a:defRPr sz="641"/>
            </a:lvl7pPr>
            <a:lvl8pPr lvl="7">
              <a:buNone/>
              <a:defRPr sz="641"/>
            </a:lvl8pPr>
            <a:lvl9pPr lvl="8">
              <a:buNone/>
              <a:defRPr sz="64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07800" y="2507007"/>
            <a:ext cx="3999300" cy="358500"/>
          </a:xfrm>
          <a:prstGeom prst="rect">
            <a:avLst/>
          </a:prstGeom>
        </p:spPr>
        <p:txBody>
          <a:bodyPr spcFirstLastPara="1" wrap="square" lIns="58700" tIns="58700" rIns="58700" bIns="587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56"/>
              <a:buNone/>
              <a:defRPr sz="1155"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5648305" y="2763388"/>
            <a:ext cx="365700" cy="233100"/>
          </a:xfrm>
          <a:prstGeom prst="rect">
            <a:avLst/>
          </a:prstGeom>
        </p:spPr>
        <p:txBody>
          <a:bodyPr spcFirstLastPara="1" wrap="square" lIns="58700" tIns="58700" rIns="58700" bIns="58700" anchor="ctr" anchorCtr="0">
            <a:normAutofit/>
          </a:bodyPr>
          <a:lstStyle>
            <a:lvl1pPr lvl="0">
              <a:buNone/>
              <a:defRPr sz="641"/>
            </a:lvl1pPr>
            <a:lvl2pPr lvl="1">
              <a:buNone/>
              <a:defRPr sz="641"/>
            </a:lvl2pPr>
            <a:lvl3pPr lvl="2">
              <a:buNone/>
              <a:defRPr sz="641"/>
            </a:lvl3pPr>
            <a:lvl4pPr lvl="3">
              <a:buNone/>
              <a:defRPr sz="641"/>
            </a:lvl4pPr>
            <a:lvl5pPr lvl="4">
              <a:buNone/>
              <a:defRPr sz="641"/>
            </a:lvl5pPr>
            <a:lvl6pPr lvl="5">
              <a:buNone/>
              <a:defRPr sz="641"/>
            </a:lvl6pPr>
            <a:lvl7pPr lvl="6">
              <a:buNone/>
              <a:defRPr sz="641"/>
            </a:lvl7pPr>
            <a:lvl8pPr lvl="7">
              <a:buNone/>
              <a:defRPr sz="641"/>
            </a:lvl8pPr>
            <a:lvl9pPr lvl="8">
              <a:buNone/>
              <a:defRPr sz="64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07800" y="263719"/>
            <a:ext cx="56805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700" tIns="58700" rIns="58700" bIns="58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8"/>
              <a:buNone/>
              <a:defRPr sz="1797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8"/>
              <a:buNone/>
              <a:defRPr sz="1797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8"/>
              <a:buNone/>
              <a:defRPr sz="1797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8"/>
              <a:buNone/>
              <a:defRPr sz="1797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8"/>
              <a:buNone/>
              <a:defRPr sz="1797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8"/>
              <a:buNone/>
              <a:defRPr sz="1797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8"/>
              <a:buNone/>
              <a:defRPr sz="1797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8"/>
              <a:buNone/>
              <a:defRPr sz="1797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8"/>
              <a:buNone/>
              <a:defRPr sz="179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07800" y="682948"/>
            <a:ext cx="5680500" cy="20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700" tIns="58700" rIns="58700" bIns="58700" anchor="t" anchorCtr="0">
            <a:normAutofit/>
          </a:bodyPr>
          <a:lstStyle>
            <a:lvl1pPr marL="457200" lvl="0" indent="-30197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6"/>
              <a:buChar char="●"/>
              <a:defRPr sz="1155">
                <a:solidFill>
                  <a:schemeClr val="dk2"/>
                </a:solidFill>
              </a:defRPr>
            </a:lvl1pPr>
            <a:lvl2pPr marL="914400" lvl="1" indent="-28567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99"/>
              <a:buChar char="○"/>
              <a:defRPr sz="898">
                <a:solidFill>
                  <a:schemeClr val="dk2"/>
                </a:solidFill>
              </a:defRPr>
            </a:lvl2pPr>
            <a:lvl3pPr marL="1371600" lvl="2" indent="-28567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99"/>
              <a:buChar char="■"/>
              <a:defRPr sz="898">
                <a:solidFill>
                  <a:schemeClr val="dk2"/>
                </a:solidFill>
              </a:defRPr>
            </a:lvl3pPr>
            <a:lvl4pPr marL="1828800" lvl="3" indent="-28567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99"/>
              <a:buChar char="●"/>
              <a:defRPr sz="898">
                <a:solidFill>
                  <a:schemeClr val="dk2"/>
                </a:solidFill>
              </a:defRPr>
            </a:lvl4pPr>
            <a:lvl5pPr marL="2286000" lvl="4" indent="-28567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99"/>
              <a:buChar char="○"/>
              <a:defRPr sz="898">
                <a:solidFill>
                  <a:schemeClr val="dk2"/>
                </a:solidFill>
              </a:defRPr>
            </a:lvl5pPr>
            <a:lvl6pPr marL="2743200" lvl="5" indent="-28567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99"/>
              <a:buChar char="■"/>
              <a:defRPr sz="898">
                <a:solidFill>
                  <a:schemeClr val="dk2"/>
                </a:solidFill>
              </a:defRPr>
            </a:lvl6pPr>
            <a:lvl7pPr marL="3200400" lvl="6" indent="-28567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99"/>
              <a:buChar char="●"/>
              <a:defRPr sz="898">
                <a:solidFill>
                  <a:schemeClr val="dk2"/>
                </a:solidFill>
              </a:defRPr>
            </a:lvl7pPr>
            <a:lvl8pPr marL="3657600" lvl="7" indent="-28567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99"/>
              <a:buChar char="○"/>
              <a:defRPr sz="898">
                <a:solidFill>
                  <a:schemeClr val="dk2"/>
                </a:solidFill>
              </a:defRPr>
            </a:lvl8pPr>
            <a:lvl9pPr marL="4114800" lvl="8" indent="-28567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99"/>
              <a:buChar char="■"/>
              <a:defRPr sz="898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5648305" y="2763388"/>
            <a:ext cx="365700" cy="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700" tIns="58700" rIns="58700" bIns="58700" anchor="ctr" anchorCtr="0">
            <a:normAutofit/>
          </a:bodyPr>
          <a:lstStyle>
            <a:lvl1pPr lvl="0" algn="r">
              <a:buNone/>
              <a:defRPr sz="641">
                <a:solidFill>
                  <a:schemeClr val="dk2"/>
                </a:solidFill>
              </a:defRPr>
            </a:lvl1pPr>
            <a:lvl2pPr lvl="1" algn="r">
              <a:buNone/>
              <a:defRPr sz="641">
                <a:solidFill>
                  <a:schemeClr val="dk2"/>
                </a:solidFill>
              </a:defRPr>
            </a:lvl2pPr>
            <a:lvl3pPr lvl="2" algn="r">
              <a:buNone/>
              <a:defRPr sz="641">
                <a:solidFill>
                  <a:schemeClr val="dk2"/>
                </a:solidFill>
              </a:defRPr>
            </a:lvl3pPr>
            <a:lvl4pPr lvl="3" algn="r">
              <a:buNone/>
              <a:defRPr sz="641">
                <a:solidFill>
                  <a:schemeClr val="dk2"/>
                </a:solidFill>
              </a:defRPr>
            </a:lvl4pPr>
            <a:lvl5pPr lvl="4" algn="r">
              <a:buNone/>
              <a:defRPr sz="641">
                <a:solidFill>
                  <a:schemeClr val="dk2"/>
                </a:solidFill>
              </a:defRPr>
            </a:lvl5pPr>
            <a:lvl6pPr lvl="5" algn="r">
              <a:buNone/>
              <a:defRPr sz="641">
                <a:solidFill>
                  <a:schemeClr val="dk2"/>
                </a:solidFill>
              </a:defRPr>
            </a:lvl6pPr>
            <a:lvl7pPr lvl="6" algn="r">
              <a:buNone/>
              <a:defRPr sz="641">
                <a:solidFill>
                  <a:schemeClr val="dk2"/>
                </a:solidFill>
              </a:defRPr>
            </a:lvl7pPr>
            <a:lvl8pPr lvl="7" algn="r">
              <a:buNone/>
              <a:defRPr sz="641">
                <a:solidFill>
                  <a:schemeClr val="dk2"/>
                </a:solidFill>
              </a:defRPr>
            </a:lvl8pPr>
            <a:lvl9pPr lvl="8" algn="r">
              <a:buNone/>
              <a:defRPr sz="641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62" r:id="rId14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9242" y="2577947"/>
            <a:ext cx="1237362" cy="11997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97325" y="239631"/>
            <a:ext cx="2773309" cy="10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600" tIns="25600" rIns="25600" bIns="256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35"/>
              <a:buFont typeface="Arial"/>
              <a:buNone/>
            </a:pPr>
            <a:r>
              <a:rPr lang="pt-BR" sz="2800">
                <a:solidFill>
                  <a:schemeClr val="lt1"/>
                </a:solidFill>
                <a:latin typeface="Aptos Light"/>
              </a:rPr>
              <a:t>Insira aqui seu título curto</a:t>
            </a:r>
          </a:p>
        </p:txBody>
      </p:sp>
      <p:sp>
        <p:nvSpPr>
          <p:cNvPr id="56" name="Google Shape;56;p13"/>
          <p:cNvSpPr txBox="1"/>
          <p:nvPr/>
        </p:nvSpPr>
        <p:spPr>
          <a:xfrm>
            <a:off x="297325" y="2474914"/>
            <a:ext cx="2959200" cy="264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600" tIns="25600" rIns="25600" bIns="256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pt-BR" sz="1200">
                <a:solidFill>
                  <a:schemeClr val="lt1"/>
                </a:solidFill>
                <a:latin typeface="Aptos Light"/>
              </a:rPr>
              <a:t>Adicione um subtítulo ou chamada aqui</a:t>
            </a:r>
            <a:endParaRPr sz="671">
              <a:solidFill>
                <a:schemeClr val="lt1"/>
              </a:solidFill>
              <a:latin typeface="Apto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1041" y="2622991"/>
            <a:ext cx="1237362" cy="1199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5;p13">
            <a:extLst>
              <a:ext uri="{FF2B5EF4-FFF2-40B4-BE49-F238E27FC236}">
                <a16:creationId xmlns:a16="http://schemas.microsoft.com/office/drawing/2014/main" id="{A266BAC5-B80A-B178-5E44-76A33D3AFAED}"/>
              </a:ext>
            </a:extLst>
          </p:cNvPr>
          <p:cNvSpPr txBox="1"/>
          <p:nvPr/>
        </p:nvSpPr>
        <p:spPr>
          <a:xfrm>
            <a:off x="2368484" y="369758"/>
            <a:ext cx="3188718" cy="39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600" tIns="25600" rIns="25600" bIns="25600" anchor="ctr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35"/>
              <a:buFont typeface="Arial"/>
              <a:buNone/>
            </a:pPr>
            <a:r>
              <a:rPr lang="pt-BR" sz="2800">
                <a:solidFill>
                  <a:schemeClr val="lt1"/>
                </a:solidFill>
                <a:latin typeface="Aptos Light"/>
              </a:rPr>
              <a:t>Insira aqui seu título </a:t>
            </a:r>
            <a:endParaRPr sz="2800">
              <a:solidFill>
                <a:schemeClr val="lt1"/>
              </a:solidFill>
              <a:latin typeface="Aptos Light"/>
            </a:endParaRPr>
          </a:p>
        </p:txBody>
      </p:sp>
      <p:sp>
        <p:nvSpPr>
          <p:cNvPr id="5" name="Google Shape;56;p13">
            <a:extLst>
              <a:ext uri="{FF2B5EF4-FFF2-40B4-BE49-F238E27FC236}">
                <a16:creationId xmlns:a16="http://schemas.microsoft.com/office/drawing/2014/main" id="{BEA8BF5B-D16A-DF6E-50CB-A86DC765495B}"/>
              </a:ext>
            </a:extLst>
          </p:cNvPr>
          <p:cNvSpPr txBox="1"/>
          <p:nvPr/>
        </p:nvSpPr>
        <p:spPr>
          <a:xfrm>
            <a:off x="2333449" y="798264"/>
            <a:ext cx="3109348" cy="264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600" tIns="25600" rIns="25600" bIns="25600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pt-BR" sz="1200">
                <a:solidFill>
                  <a:schemeClr val="lt1"/>
                </a:solidFill>
                <a:latin typeface="Aptos Light"/>
              </a:rPr>
              <a:t>Adicione um subtítulo ou chamada aqui</a:t>
            </a:r>
            <a:endParaRPr sz="671">
              <a:solidFill>
                <a:schemeClr val="lt1"/>
              </a:solidFill>
              <a:latin typeface="Apto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9454" y="345530"/>
            <a:ext cx="1265424" cy="1916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5;p13">
            <a:extLst>
              <a:ext uri="{FF2B5EF4-FFF2-40B4-BE49-F238E27FC236}">
                <a16:creationId xmlns:a16="http://schemas.microsoft.com/office/drawing/2014/main" id="{A41B847C-8D1A-8272-7ABE-7C29108CDF4E}"/>
              </a:ext>
            </a:extLst>
          </p:cNvPr>
          <p:cNvSpPr txBox="1"/>
          <p:nvPr/>
        </p:nvSpPr>
        <p:spPr>
          <a:xfrm>
            <a:off x="297325" y="829892"/>
            <a:ext cx="2763300" cy="10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600" tIns="25600" rIns="25600" bIns="256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35"/>
              <a:buFont typeface="Arial"/>
              <a:buNone/>
            </a:pPr>
            <a:r>
              <a:rPr lang="pt-BR" sz="2800">
                <a:solidFill>
                  <a:srgbClr val="262626"/>
                </a:solidFill>
                <a:latin typeface="Aptos Light"/>
              </a:rPr>
              <a:t>Insira aqui seu título curto</a:t>
            </a:r>
            <a:endParaRPr sz="2800">
              <a:solidFill>
                <a:srgbClr val="262626"/>
              </a:solidFill>
              <a:latin typeface="Aptos Light"/>
            </a:endParaRPr>
          </a:p>
        </p:txBody>
      </p:sp>
      <p:sp>
        <p:nvSpPr>
          <p:cNvPr id="5" name="Google Shape;56;p13">
            <a:extLst>
              <a:ext uri="{FF2B5EF4-FFF2-40B4-BE49-F238E27FC236}">
                <a16:creationId xmlns:a16="http://schemas.microsoft.com/office/drawing/2014/main" id="{1201E006-706E-3CA0-6AE5-F71E3916FC5B}"/>
              </a:ext>
            </a:extLst>
          </p:cNvPr>
          <p:cNvSpPr txBox="1"/>
          <p:nvPr/>
        </p:nvSpPr>
        <p:spPr>
          <a:xfrm>
            <a:off x="297325" y="1879088"/>
            <a:ext cx="2959200" cy="264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600" tIns="25600" rIns="25600" bIns="256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pt-BR" sz="1200">
                <a:solidFill>
                  <a:srgbClr val="262626"/>
                </a:solidFill>
                <a:latin typeface="Aptos Light"/>
              </a:rPr>
              <a:t>Adicione um subtítulo ou chamada aqui</a:t>
            </a:r>
            <a:endParaRPr sz="671">
              <a:solidFill>
                <a:srgbClr val="262626"/>
              </a:solidFill>
              <a:latin typeface="Apto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4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1E846E4-1277-751E-C145-000FEDC50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02" y="135133"/>
            <a:ext cx="5418667" cy="3048000"/>
          </a:xfrm>
          <a:prstGeom prst="rect">
            <a:avLst/>
          </a:prstGeom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56788F5-87B3-F8C4-BCAE-EA92849D6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28997" y="-135134"/>
            <a:ext cx="5418667" cy="3048000"/>
          </a:xfrm>
          <a:prstGeom prst="rect">
            <a:avLst/>
          </a:prstGeom>
          <a:ln>
            <a:noFill/>
          </a:ln>
        </p:spPr>
      </p:pic>
      <p:sp>
        <p:nvSpPr>
          <p:cNvPr id="7" name="Google Shape;55;p13">
            <a:extLst>
              <a:ext uri="{FF2B5EF4-FFF2-40B4-BE49-F238E27FC236}">
                <a16:creationId xmlns:a16="http://schemas.microsoft.com/office/drawing/2014/main" id="{DBC026B1-E9A1-F793-083B-AD735D79A61D}"/>
              </a:ext>
            </a:extLst>
          </p:cNvPr>
          <p:cNvSpPr txBox="1"/>
          <p:nvPr/>
        </p:nvSpPr>
        <p:spPr>
          <a:xfrm>
            <a:off x="1547676" y="860242"/>
            <a:ext cx="2763300" cy="10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600" tIns="25600" rIns="25600" bIns="25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35"/>
              <a:buFont typeface="Arial"/>
              <a:buNone/>
            </a:pPr>
            <a:r>
              <a:rPr lang="pt-BR" sz="2800">
                <a:solidFill>
                  <a:srgbClr val="FFFFFF"/>
                </a:solidFill>
                <a:latin typeface="Aptos Light"/>
              </a:rPr>
              <a:t>Insira aqui seu título curto</a:t>
            </a:r>
          </a:p>
        </p:txBody>
      </p:sp>
      <p:sp>
        <p:nvSpPr>
          <p:cNvPr id="9" name="Google Shape;56;p13">
            <a:extLst>
              <a:ext uri="{FF2B5EF4-FFF2-40B4-BE49-F238E27FC236}">
                <a16:creationId xmlns:a16="http://schemas.microsoft.com/office/drawing/2014/main" id="{CDBEB45C-DE55-48C2-9BD0-67039DBDFF23}"/>
              </a:ext>
            </a:extLst>
          </p:cNvPr>
          <p:cNvSpPr txBox="1"/>
          <p:nvPr/>
        </p:nvSpPr>
        <p:spPr>
          <a:xfrm>
            <a:off x="1547676" y="1904353"/>
            <a:ext cx="2959200" cy="264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600" tIns="25600" rIns="25600" bIns="256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pt-BR" sz="1200">
                <a:solidFill>
                  <a:srgbClr val="FFFFFF"/>
                </a:solidFill>
                <a:latin typeface="Aptos Light"/>
              </a:rPr>
              <a:t>Adicione um subtítulo ou chamada aqui</a:t>
            </a:r>
            <a:endParaRPr sz="671">
              <a:solidFill>
                <a:srgbClr val="FFFFFF"/>
              </a:solidFill>
              <a:latin typeface="Aptos Light"/>
            </a:endParaRPr>
          </a:p>
        </p:txBody>
      </p:sp>
    </p:spTree>
    <p:extLst>
      <p:ext uri="{BB962C8B-B14F-4D97-AF65-F5344CB8AC3E}">
        <p14:creationId xmlns:p14="http://schemas.microsoft.com/office/powerpoint/2010/main" val="971410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3820655-548B-B417-1804-EF36FF8A9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8404" y="1086069"/>
            <a:ext cx="3049016" cy="3048000"/>
          </a:xfrm>
          <a:prstGeom prst="rect">
            <a:avLst/>
          </a:prstGeom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A3B60EC-89CB-6FEA-714C-150C9DBA2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200" y="-1130801"/>
            <a:ext cx="3048000" cy="3048000"/>
          </a:xfrm>
          <a:prstGeom prst="rect">
            <a:avLst/>
          </a:prstGeom>
          <a:ln>
            <a:noFill/>
          </a:ln>
        </p:spPr>
      </p:pic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B7092B2B-4037-69D6-281D-8CE56646A200}"/>
              </a:ext>
            </a:extLst>
          </p:cNvPr>
          <p:cNvSpPr txBox="1"/>
          <p:nvPr/>
        </p:nvSpPr>
        <p:spPr>
          <a:xfrm>
            <a:off x="1547676" y="950331"/>
            <a:ext cx="2763300" cy="10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600" tIns="25600" rIns="25600" bIns="25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35"/>
              <a:buFont typeface="Arial"/>
              <a:buNone/>
            </a:pPr>
            <a:r>
              <a:rPr lang="pt-BR" sz="2800">
                <a:solidFill>
                  <a:srgbClr val="2C404D"/>
                </a:solidFill>
                <a:latin typeface="Aptos Light"/>
              </a:rPr>
              <a:t>Insira aqui seu título curto</a:t>
            </a:r>
          </a:p>
        </p:txBody>
      </p:sp>
      <p:sp>
        <p:nvSpPr>
          <p:cNvPr id="7" name="Google Shape;56;p13">
            <a:extLst>
              <a:ext uri="{FF2B5EF4-FFF2-40B4-BE49-F238E27FC236}">
                <a16:creationId xmlns:a16="http://schemas.microsoft.com/office/drawing/2014/main" id="{4C112ECD-1132-B89F-6FDB-D54DB9958332}"/>
              </a:ext>
            </a:extLst>
          </p:cNvPr>
          <p:cNvSpPr txBox="1"/>
          <p:nvPr/>
        </p:nvSpPr>
        <p:spPr>
          <a:xfrm>
            <a:off x="1547676" y="2314757"/>
            <a:ext cx="2959200" cy="264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600" tIns="25600" rIns="25600" bIns="256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pt-BR" sz="1200">
                <a:solidFill>
                  <a:srgbClr val="2C404D"/>
                </a:solidFill>
                <a:latin typeface="Aptos Light"/>
              </a:rPr>
              <a:t>Adicione um subtítulo ou chamada aqui</a:t>
            </a:r>
            <a:endParaRPr lang="pt-BR" sz="650">
              <a:solidFill>
                <a:srgbClr val="2C404D"/>
              </a:solidFill>
              <a:latin typeface="Aptos Light"/>
            </a:endParaRPr>
          </a:p>
        </p:txBody>
      </p:sp>
      <p:pic>
        <p:nvPicPr>
          <p:cNvPr id="9" name="Google Shape;76;p16">
            <a:extLst>
              <a:ext uri="{FF2B5EF4-FFF2-40B4-BE49-F238E27FC236}">
                <a16:creationId xmlns:a16="http://schemas.microsoft.com/office/drawing/2014/main" id="{ADB033A6-EC05-8CA8-4F51-5EF07D88385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96420" y="395579"/>
            <a:ext cx="1265424" cy="191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64564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9E20BB70729CD4BA4444D713ABED97C" ma:contentTypeVersion="16" ma:contentTypeDescription="Crie um novo documento." ma:contentTypeScope="" ma:versionID="185d275e2a977480e22eef453c53292f">
  <xsd:schema xmlns:xsd="http://www.w3.org/2001/XMLSchema" xmlns:xs="http://www.w3.org/2001/XMLSchema" xmlns:p="http://schemas.microsoft.com/office/2006/metadata/properties" xmlns:ns2="124e9b70-6ef9-48c2-8d99-316122fa4e48" xmlns:ns3="d7b4d406-10a3-4af0-9a53-764064c5ebf7" targetNamespace="http://schemas.microsoft.com/office/2006/metadata/properties" ma:root="true" ma:fieldsID="ec16f9d0ee2d2eaf755f3a0ec929bf06" ns2:_="" ns3:_="">
    <xsd:import namespace="124e9b70-6ef9-48c2-8d99-316122fa4e48"/>
    <xsd:import namespace="d7b4d406-10a3-4af0-9a53-764064c5eb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_Flow_SignoffStatu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4e9b70-6ef9-48c2-8d99-316122fa4e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4ab878a6-9900-4c8d-a738-5077898808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5" nillable="true" ma:displayName="Status de liberação" ma:internalName="Status_x0020_de_x0020_libera_x00e7__x00e3_o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b4d406-10a3-4af0-9a53-764064c5ebf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b27bae9-3e65-4c5e-b661-a45748160119}" ma:internalName="TaxCatchAll" ma:readOnly="false" ma:showField="CatchAllData" ma:web="d7b4d406-10a3-4af0-9a53-764064c5eb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b4d406-10a3-4af0-9a53-764064c5ebf7" xsi:nil="true"/>
    <_Flow_SignoffStatus xmlns="124e9b70-6ef9-48c2-8d99-316122fa4e48" xsi:nil="true"/>
    <lcf76f155ced4ddcb4097134ff3c332f xmlns="124e9b70-6ef9-48c2-8d99-316122fa4e4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50B806-DDA6-4DAF-AD08-2380F8F058BB}">
  <ds:schemaRefs>
    <ds:schemaRef ds:uri="124e9b70-6ef9-48c2-8d99-316122fa4e48"/>
    <ds:schemaRef ds:uri="d7b4d406-10a3-4af0-9a53-764064c5ebf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06B4ED4-21AB-477D-ACB6-874378EE568B}">
  <ds:schemaRefs>
    <ds:schemaRef ds:uri="124e9b70-6ef9-48c2-8d99-316122fa4e48"/>
    <ds:schemaRef ds:uri="d7b4d406-10a3-4af0-9a53-764064c5ebf7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096823A-A4AE-457F-81B4-CDB496F9DD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5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2026-03-26T18:42:54Z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0x01010079E20BB70729CD4BA4444D713ABED97C</vt:lpwstr>
  </property>
  <property fmtid="{D5CDD505-2E9C-101B-9397-08002B2CF9AE}" pid="3" name="MediaServiceImageTags">
    <vt:lpwstr/>
  </property>
</Properties>
</file>