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9"/>
  </p:notesMasterIdLst>
  <p:sldIdLst>
    <p:sldId id="256" r:id="rId5"/>
    <p:sldId id="257" r:id="rId6"/>
    <p:sldId id="271" r:id="rId7"/>
    <p:sldId id="557" r:id="rId8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747775"/>
          </p15:clr>
        </p15:guide>
        <p15:guide id="2" pos="576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A13411-E134-355E-E4F6-A168D4AA7E97}" v="9" dt="2026-03-26T18:29:59.343"/>
    <p1510:client id="{E89210A1-22CE-8D81-59BB-1D39F27FA22B}" v="22" dt="2026-03-26T18:00:01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240"/>
        <p:guide pos="57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Pereira Martins" userId="S::marina.martins@starian.com::13f48cb2-f2d1-4b60-8876-f81419c826e5" providerId="AD" clId="Web-{E89210A1-22CE-8D81-59BB-1D39F27FA22B}"/>
    <pc:docChg chg="modSld">
      <pc:chgData name="Marina Pereira Martins" userId="S::marina.martins@starian.com::13f48cb2-f2d1-4b60-8876-f81419c826e5" providerId="AD" clId="Web-{E89210A1-22CE-8D81-59BB-1D39F27FA22B}" dt="2026-03-26T17:56:55.998" v="17" actId="1076"/>
      <pc:docMkLst>
        <pc:docMk/>
      </pc:docMkLst>
      <pc:sldChg chg="modSp">
        <pc:chgData name="Marina Pereira Martins" userId="S::marina.martins@starian.com::13f48cb2-f2d1-4b60-8876-f81419c826e5" providerId="AD" clId="Web-{E89210A1-22CE-8D81-59BB-1D39F27FA22B}" dt="2026-03-26T17:56:55.998" v="17" actId="1076"/>
        <pc:sldMkLst>
          <pc:docMk/>
          <pc:sldMk cId="0" sldId="256"/>
        </pc:sldMkLst>
        <pc:spChg chg="mod">
          <ac:chgData name="Marina Pereira Martins" userId="S::marina.martins@starian.com::13f48cb2-f2d1-4b60-8876-f81419c826e5" providerId="AD" clId="Web-{E89210A1-22CE-8D81-59BB-1D39F27FA22B}" dt="2026-03-26T17:56:55.998" v="17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Marina Pereira Martins" userId="S::marina.martins@starian.com::13f48cb2-f2d1-4b60-8876-f81419c826e5" providerId="AD" clId="Web-{E89210A1-22CE-8D81-59BB-1D39F27FA22B}" dt="2026-03-26T17:56:25.075" v="6"/>
          <ac:spMkLst>
            <pc:docMk/>
            <pc:sldMk cId="0" sldId="256"/>
            <ac:spMk id="55" creationId="{00000000-0000-0000-0000-000000000000}"/>
          </ac:spMkLst>
        </pc:spChg>
      </pc:sldChg>
      <pc:sldChg chg="addSp delSp modSp">
        <pc:chgData name="Marina Pereira Martins" userId="S::marina.martins@starian.com::13f48cb2-f2d1-4b60-8876-f81419c826e5" providerId="AD" clId="Web-{E89210A1-22CE-8D81-59BB-1D39F27FA22B}" dt="2026-03-26T17:56:52.248" v="16" actId="1076"/>
        <pc:sldMkLst>
          <pc:docMk/>
          <pc:sldMk cId="0" sldId="257"/>
        </pc:sldMkLst>
        <pc:spChg chg="add mod">
          <ac:chgData name="Marina Pereira Martins" userId="S::marina.martins@starian.com::13f48cb2-f2d1-4b60-8876-f81419c826e5" providerId="AD" clId="Web-{E89210A1-22CE-8D81-59BB-1D39F27FA22B}" dt="2026-03-26T17:56:52.248" v="16" actId="1076"/>
          <ac:spMkLst>
            <pc:docMk/>
            <pc:sldMk cId="0" sldId="257"/>
            <ac:spMk id="3" creationId="{94900F71-5E97-83C8-62D9-4954CAB5BCE1}"/>
          </ac:spMkLst>
        </pc:spChg>
        <pc:spChg chg="add mod">
          <ac:chgData name="Marina Pereira Martins" userId="S::marina.martins@starian.com::13f48cb2-f2d1-4b60-8876-f81419c826e5" providerId="AD" clId="Web-{E89210A1-22CE-8D81-59BB-1D39F27FA22B}" dt="2026-03-26T17:56:38.732" v="12"/>
          <ac:spMkLst>
            <pc:docMk/>
            <pc:sldMk cId="0" sldId="257"/>
            <ac:spMk id="5" creationId="{AD8FBBBB-3FC6-AA96-BEAD-F1916A46563D}"/>
          </ac:spMkLst>
        </pc:spChg>
        <pc:spChg chg="del">
          <ac:chgData name="Marina Pereira Martins" userId="S::marina.martins@starian.com::13f48cb2-f2d1-4b60-8876-f81419c826e5" providerId="AD" clId="Web-{E89210A1-22CE-8D81-59BB-1D39F27FA22B}" dt="2026-03-26T17:56:31.575" v="8"/>
          <ac:spMkLst>
            <pc:docMk/>
            <pc:sldMk cId="0" sldId="257"/>
            <ac:spMk id="61" creationId="{00000000-0000-0000-0000-000000000000}"/>
          </ac:spMkLst>
        </pc:spChg>
        <pc:spChg chg="del">
          <ac:chgData name="Marina Pereira Martins" userId="S::marina.martins@starian.com::13f48cb2-f2d1-4b60-8876-f81419c826e5" providerId="AD" clId="Web-{E89210A1-22CE-8D81-59BB-1D39F27FA22B}" dt="2026-03-26T17:56:31.575" v="7"/>
          <ac:spMkLst>
            <pc:docMk/>
            <pc:sldMk cId="0" sldId="257"/>
            <ac:spMk id="62" creationId="{00000000-0000-0000-0000-000000000000}"/>
          </ac:spMkLst>
        </pc:spChg>
        <pc:picChg chg="mod">
          <ac:chgData name="Marina Pereira Martins" userId="S::marina.martins@starian.com::13f48cb2-f2d1-4b60-8876-f81419c826e5" providerId="AD" clId="Web-{E89210A1-22CE-8D81-59BB-1D39F27FA22B}" dt="2026-03-26T17:56:48.264" v="15" actId="1076"/>
          <ac:picMkLst>
            <pc:docMk/>
            <pc:sldMk cId="0" sldId="257"/>
            <ac:picMk id="63" creationId="{00000000-0000-0000-0000-000000000000}"/>
          </ac:picMkLst>
        </pc:picChg>
      </pc:sldChg>
    </pc:docChg>
  </pc:docChgLst>
  <pc:docChgLst>
    <pc:chgData name="Marina Pereira Martins" userId="S::marina.martins@starian.com::13f48cb2-f2d1-4b60-8876-f81419c826e5" providerId="AD" clId="Web-{6DA13411-E134-355E-E4F6-A168D4AA7E97}"/>
    <pc:docChg chg="addSld delSld modSld">
      <pc:chgData name="Marina Pereira Martins" userId="S::marina.martins@starian.com::13f48cb2-f2d1-4b60-8876-f81419c826e5" providerId="AD" clId="Web-{6DA13411-E134-355E-E4F6-A168D4AA7E97}" dt="2026-03-26T18:29:59.343" v="8"/>
      <pc:docMkLst>
        <pc:docMk/>
      </pc:docMkLst>
      <pc:sldChg chg="modSp add">
        <pc:chgData name="Marina Pereira Martins" userId="S::marina.martins@starian.com::13f48cb2-f2d1-4b60-8876-f81419c826e5" providerId="AD" clId="Web-{6DA13411-E134-355E-E4F6-A168D4AA7E97}" dt="2026-03-26T18:29:41.404" v="6"/>
        <pc:sldMkLst>
          <pc:docMk/>
          <pc:sldMk cId="0" sldId="271"/>
        </pc:sldMkLst>
        <pc:picChg chg="mod">
          <ac:chgData name="Marina Pereira Martins" userId="S::marina.martins@starian.com::13f48cb2-f2d1-4b60-8876-f81419c826e5" providerId="AD" clId="Web-{6DA13411-E134-355E-E4F6-A168D4AA7E97}" dt="2026-03-26T18:29:41.404" v="6"/>
          <ac:picMkLst>
            <pc:docMk/>
            <pc:sldMk cId="0" sldId="271"/>
            <ac:picMk id="6" creationId="{58A3A04F-B7D2-5F49-E76C-06A5DDCE85DE}"/>
          </ac:picMkLst>
        </pc:picChg>
      </pc:sldChg>
      <pc:sldChg chg="modSp add del">
        <pc:chgData name="Marina Pereira Martins" userId="S::marina.martins@starian.com::13f48cb2-f2d1-4b60-8876-f81419c826e5" providerId="AD" clId="Web-{6DA13411-E134-355E-E4F6-A168D4AA7E97}" dt="2026-03-26T18:29:44.498" v="7"/>
        <pc:sldMkLst>
          <pc:docMk/>
          <pc:sldMk cId="3936307881" sldId="515"/>
        </pc:sldMkLst>
        <pc:picChg chg="mod">
          <ac:chgData name="Marina Pereira Martins" userId="S::marina.martins@starian.com::13f48cb2-f2d1-4b60-8876-f81419c826e5" providerId="AD" clId="Web-{6DA13411-E134-355E-E4F6-A168D4AA7E97}" dt="2026-03-26T18:29:27.856" v="4" actId="1076"/>
          <ac:picMkLst>
            <pc:docMk/>
            <pc:sldMk cId="3936307881" sldId="515"/>
            <ac:picMk id="5" creationId="{77EDC3DB-622F-FCBF-5DBE-444FCDB5BFB9}"/>
          </ac:picMkLst>
        </pc:picChg>
      </pc:sldChg>
      <pc:sldChg chg="add">
        <pc:chgData name="Marina Pereira Martins" userId="S::marina.martins@starian.com::13f48cb2-f2d1-4b60-8876-f81419c826e5" providerId="AD" clId="Web-{6DA13411-E134-355E-E4F6-A168D4AA7E97}" dt="2026-03-26T18:29:59.343" v="8"/>
        <pc:sldMkLst>
          <pc:docMk/>
          <pc:sldMk cId="89895207" sldId="557"/>
        </pc:sldMkLst>
      </pc:sldChg>
      <pc:sldMasterChg chg="addSldLayout">
        <pc:chgData name="Marina Pereira Martins" userId="S::marina.martins@starian.com::13f48cb2-f2d1-4b60-8876-f81419c826e5" providerId="AD" clId="Web-{6DA13411-E134-355E-E4F6-A168D4AA7E97}" dt="2026-03-26T18:29:59.343" v="8"/>
        <pc:sldMasterMkLst>
          <pc:docMk/>
          <pc:sldMasterMk cId="0" sldId="2147483659"/>
        </pc:sldMasterMkLst>
        <pc:sldLayoutChg chg="add replId">
          <pc:chgData name="Marina Pereira Martins" userId="S::marina.martins@starian.com::13f48cb2-f2d1-4b60-8876-f81419c826e5" providerId="AD" clId="Web-{6DA13411-E134-355E-E4F6-A168D4AA7E97}" dt="2026-03-26T18:29:12.605" v="0"/>
          <pc:sldLayoutMkLst>
            <pc:docMk/>
            <pc:sldMasterMk cId="0" sldId="2147483659"/>
            <pc:sldLayoutMk cId="2976802519" sldId="2147483660"/>
          </pc:sldLayoutMkLst>
        </pc:sldLayoutChg>
        <pc:sldLayoutChg chg="add">
          <pc:chgData name="Marina Pereira Martins" userId="S::marina.martins@starian.com::13f48cb2-f2d1-4b60-8876-f81419c826e5" providerId="AD" clId="Web-{6DA13411-E134-355E-E4F6-A168D4AA7E97}" dt="2026-03-26T18:29:35.232" v="5"/>
          <pc:sldLayoutMkLst>
            <pc:docMk/>
            <pc:sldMasterMk cId="0" sldId="2147483659"/>
            <pc:sldLayoutMk cId="500806474" sldId="2147483661"/>
          </pc:sldLayoutMkLst>
        </pc:sldLayoutChg>
        <pc:sldLayoutChg chg="add">
          <pc:chgData name="Marina Pereira Martins" userId="S::marina.martins@starian.com::13f48cb2-f2d1-4b60-8876-f81419c826e5" providerId="AD" clId="Web-{6DA13411-E134-355E-E4F6-A168D4AA7E97}" dt="2026-03-26T18:29:59.343" v="8"/>
          <pc:sldLayoutMkLst>
            <pc:docMk/>
            <pc:sldMasterMk cId="0" sldId="2147483659"/>
            <pc:sldLayoutMk cId="839882635" sldId="214748366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16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6721054c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6721054c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96721054c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96721054c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" name="Google Shape;1361;g320994e3eec_15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2" name="Google Shape;1362;g320994e3eec_15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23417" y="1489150"/>
            <a:ext cx="17041200" cy="4104000"/>
          </a:xfrm>
          <a:prstGeom prst="rect">
            <a:avLst/>
          </a:prstGeom>
        </p:spPr>
        <p:txBody>
          <a:bodyPr spcFirstLastPara="1" wrap="square" lIns="196500" tIns="196500" rIns="196500" bIns="1965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186"/>
              <a:buNone/>
              <a:defRPr sz="11186"/>
            </a:lvl1pPr>
            <a:lvl2pPr lvl="1" algn="ctr">
              <a:spcBef>
                <a:spcPts val="0"/>
              </a:spcBef>
              <a:spcAft>
                <a:spcPts val="0"/>
              </a:spcAft>
              <a:buSzPts val="11186"/>
              <a:buNone/>
              <a:defRPr sz="11186"/>
            </a:lvl2pPr>
            <a:lvl3pPr lvl="2" algn="ctr">
              <a:spcBef>
                <a:spcPts val="0"/>
              </a:spcBef>
              <a:spcAft>
                <a:spcPts val="0"/>
              </a:spcAft>
              <a:buSzPts val="11186"/>
              <a:buNone/>
              <a:defRPr sz="11186"/>
            </a:lvl3pPr>
            <a:lvl4pPr lvl="3" algn="ctr">
              <a:spcBef>
                <a:spcPts val="0"/>
              </a:spcBef>
              <a:spcAft>
                <a:spcPts val="0"/>
              </a:spcAft>
              <a:buSzPts val="11186"/>
              <a:buNone/>
              <a:defRPr sz="11186"/>
            </a:lvl4pPr>
            <a:lvl5pPr lvl="4" algn="ctr">
              <a:spcBef>
                <a:spcPts val="0"/>
              </a:spcBef>
              <a:spcAft>
                <a:spcPts val="0"/>
              </a:spcAft>
              <a:buSzPts val="11186"/>
              <a:buNone/>
              <a:defRPr sz="11186"/>
            </a:lvl5pPr>
            <a:lvl6pPr lvl="5" algn="ctr">
              <a:spcBef>
                <a:spcPts val="0"/>
              </a:spcBef>
              <a:spcAft>
                <a:spcPts val="0"/>
              </a:spcAft>
              <a:buSzPts val="11186"/>
              <a:buNone/>
              <a:defRPr sz="11186"/>
            </a:lvl6pPr>
            <a:lvl7pPr lvl="6" algn="ctr">
              <a:spcBef>
                <a:spcPts val="0"/>
              </a:spcBef>
              <a:spcAft>
                <a:spcPts val="0"/>
              </a:spcAft>
              <a:buSzPts val="11186"/>
              <a:buNone/>
              <a:defRPr sz="11186"/>
            </a:lvl7pPr>
            <a:lvl8pPr lvl="7" algn="ctr">
              <a:spcBef>
                <a:spcPts val="0"/>
              </a:spcBef>
              <a:spcAft>
                <a:spcPts val="0"/>
              </a:spcAft>
              <a:buSzPts val="11186"/>
              <a:buNone/>
              <a:defRPr sz="11186"/>
            </a:lvl8pPr>
            <a:lvl9pPr lvl="8" algn="ctr">
              <a:spcBef>
                <a:spcPts val="0"/>
              </a:spcBef>
              <a:spcAft>
                <a:spcPts val="0"/>
              </a:spcAft>
              <a:buSzPts val="11186"/>
              <a:buNone/>
              <a:defRPr sz="11186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23400" y="5668250"/>
            <a:ext cx="17041200" cy="1584900"/>
          </a:xfrm>
          <a:prstGeom prst="rect">
            <a:avLst/>
          </a:prstGeom>
        </p:spPr>
        <p:txBody>
          <a:bodyPr spcFirstLastPara="1" wrap="square" lIns="196500" tIns="196500" rIns="196500" bIns="1965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23400" y="2212250"/>
            <a:ext cx="17041200" cy="3925800"/>
          </a:xfrm>
          <a:prstGeom prst="rect">
            <a:avLst/>
          </a:prstGeom>
        </p:spPr>
        <p:txBody>
          <a:bodyPr spcFirstLastPara="1" wrap="square" lIns="196500" tIns="196500" rIns="196500" bIns="1965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5815"/>
              <a:buNone/>
              <a:defRPr sz="25814"/>
            </a:lvl1pPr>
            <a:lvl2pPr lvl="1" algn="ctr">
              <a:spcBef>
                <a:spcPts val="0"/>
              </a:spcBef>
              <a:spcAft>
                <a:spcPts val="0"/>
              </a:spcAft>
              <a:buSzPts val="25815"/>
              <a:buNone/>
              <a:defRPr sz="25814"/>
            </a:lvl2pPr>
            <a:lvl3pPr lvl="2" algn="ctr">
              <a:spcBef>
                <a:spcPts val="0"/>
              </a:spcBef>
              <a:spcAft>
                <a:spcPts val="0"/>
              </a:spcAft>
              <a:buSzPts val="25815"/>
              <a:buNone/>
              <a:defRPr sz="25814"/>
            </a:lvl3pPr>
            <a:lvl4pPr lvl="3" algn="ctr">
              <a:spcBef>
                <a:spcPts val="0"/>
              </a:spcBef>
              <a:spcAft>
                <a:spcPts val="0"/>
              </a:spcAft>
              <a:buSzPts val="25815"/>
              <a:buNone/>
              <a:defRPr sz="25814"/>
            </a:lvl4pPr>
            <a:lvl5pPr lvl="4" algn="ctr">
              <a:spcBef>
                <a:spcPts val="0"/>
              </a:spcBef>
              <a:spcAft>
                <a:spcPts val="0"/>
              </a:spcAft>
              <a:buSzPts val="25815"/>
              <a:buNone/>
              <a:defRPr sz="25814"/>
            </a:lvl5pPr>
            <a:lvl6pPr lvl="5" algn="ctr">
              <a:spcBef>
                <a:spcPts val="0"/>
              </a:spcBef>
              <a:spcAft>
                <a:spcPts val="0"/>
              </a:spcAft>
              <a:buSzPts val="25815"/>
              <a:buNone/>
              <a:defRPr sz="25814"/>
            </a:lvl6pPr>
            <a:lvl7pPr lvl="6" algn="ctr">
              <a:spcBef>
                <a:spcPts val="0"/>
              </a:spcBef>
              <a:spcAft>
                <a:spcPts val="0"/>
              </a:spcAft>
              <a:buSzPts val="25815"/>
              <a:buNone/>
              <a:defRPr sz="25814"/>
            </a:lvl7pPr>
            <a:lvl8pPr lvl="7" algn="ctr">
              <a:spcBef>
                <a:spcPts val="0"/>
              </a:spcBef>
              <a:spcAft>
                <a:spcPts val="0"/>
              </a:spcAft>
              <a:buSzPts val="25815"/>
              <a:buNone/>
              <a:defRPr sz="25814"/>
            </a:lvl8pPr>
            <a:lvl9pPr lvl="8" algn="ctr">
              <a:spcBef>
                <a:spcPts val="0"/>
              </a:spcBef>
              <a:spcAft>
                <a:spcPts val="0"/>
              </a:spcAft>
              <a:buSzPts val="25815"/>
              <a:buNone/>
              <a:defRPr sz="2581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23400" y="6304450"/>
            <a:ext cx="17041200" cy="2600700"/>
          </a:xfrm>
          <a:prstGeom prst="rect">
            <a:avLst/>
          </a:prstGeom>
        </p:spPr>
        <p:txBody>
          <a:bodyPr spcFirstLastPara="1" wrap="square" lIns="196500" tIns="196500" rIns="196500" bIns="196500" anchor="t" anchorCtr="0">
            <a:normAutofit/>
          </a:bodyPr>
          <a:lstStyle>
            <a:lvl1pPr marL="457200" lvl="0" indent="-474485" algn="ctr">
              <a:spcBef>
                <a:spcPts val="0"/>
              </a:spcBef>
              <a:spcAft>
                <a:spcPts val="0"/>
              </a:spcAft>
              <a:buSzPts val="3872"/>
              <a:buChar char="●"/>
              <a:defRPr sz="3872"/>
            </a:lvl1pPr>
            <a:lvl2pPr marL="914400" lvl="1" indent="-419844" algn="ctr">
              <a:spcBef>
                <a:spcPts val="0"/>
              </a:spcBef>
              <a:spcAft>
                <a:spcPts val="0"/>
              </a:spcAft>
              <a:buSzPts val="3012"/>
              <a:buChar char="○"/>
              <a:defRPr sz="3011"/>
            </a:lvl2pPr>
            <a:lvl3pPr marL="1371600" lvl="2" indent="-419844" algn="ctr">
              <a:spcBef>
                <a:spcPts val="0"/>
              </a:spcBef>
              <a:spcAft>
                <a:spcPts val="0"/>
              </a:spcAft>
              <a:buSzPts val="3012"/>
              <a:buChar char="■"/>
              <a:defRPr sz="3011"/>
            </a:lvl3pPr>
            <a:lvl4pPr marL="1828800" lvl="3" indent="-419844" algn="ctr">
              <a:spcBef>
                <a:spcPts val="0"/>
              </a:spcBef>
              <a:spcAft>
                <a:spcPts val="0"/>
              </a:spcAft>
              <a:buSzPts val="3012"/>
              <a:buChar char="●"/>
              <a:defRPr sz="3011"/>
            </a:lvl4pPr>
            <a:lvl5pPr marL="2286000" lvl="4" indent="-419844" algn="ctr">
              <a:spcBef>
                <a:spcPts val="0"/>
              </a:spcBef>
              <a:spcAft>
                <a:spcPts val="0"/>
              </a:spcAft>
              <a:buSzPts val="3012"/>
              <a:buChar char="○"/>
              <a:defRPr sz="3011"/>
            </a:lvl5pPr>
            <a:lvl6pPr marL="2743200" lvl="5" indent="-419844" algn="ctr">
              <a:spcBef>
                <a:spcPts val="0"/>
              </a:spcBef>
              <a:spcAft>
                <a:spcPts val="0"/>
              </a:spcAft>
              <a:buSzPts val="3012"/>
              <a:buChar char="■"/>
              <a:defRPr sz="3011"/>
            </a:lvl6pPr>
            <a:lvl7pPr marL="3200400" lvl="6" indent="-419844" algn="ctr">
              <a:spcBef>
                <a:spcPts val="0"/>
              </a:spcBef>
              <a:spcAft>
                <a:spcPts val="0"/>
              </a:spcAft>
              <a:buSzPts val="3012"/>
              <a:buChar char="●"/>
              <a:defRPr sz="3011"/>
            </a:lvl7pPr>
            <a:lvl8pPr marL="3657600" lvl="7" indent="-419844" algn="ctr">
              <a:spcBef>
                <a:spcPts val="0"/>
              </a:spcBef>
              <a:spcAft>
                <a:spcPts val="0"/>
              </a:spcAft>
              <a:buSzPts val="3012"/>
              <a:buChar char="○"/>
              <a:defRPr sz="3011"/>
            </a:lvl8pPr>
            <a:lvl9pPr marL="4114800" lvl="8" indent="-419844" algn="ctr">
              <a:spcBef>
                <a:spcPts val="0"/>
              </a:spcBef>
              <a:spcAft>
                <a:spcPts val="0"/>
              </a:spcAft>
              <a:buSzPts val="3012"/>
              <a:buChar char="■"/>
              <a:defRPr sz="3011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ARK RED COVER ">
  <p:cSld name="SpaceGrey_BigLogo">
    <p:bg>
      <p:bgRef idx="1001">
        <a:schemeClr val="bg2"/>
      </p:bgRef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Ícone&#10;&#10;O conteúdo gerado por IA pode estar incorreto.">
            <a:extLst>
              <a:ext uri="{FF2B5EF4-FFF2-40B4-BE49-F238E27FC236}">
                <a16:creationId xmlns:a16="http://schemas.microsoft.com/office/drawing/2014/main" id="{9167DF44-43CB-5DCC-8199-73970EF2F0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0058" y="775738"/>
            <a:ext cx="5010388" cy="74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802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576" userDrawn="1">
          <p15:clr>
            <a:srgbClr val="E46962"/>
          </p15:clr>
        </p15:guide>
        <p15:guide id="2" pos="10944" userDrawn="1">
          <p15:clr>
            <a:srgbClr val="E46962"/>
          </p15:clr>
        </p15:guide>
        <p15:guide id="3" orient="horz" pos="576" userDrawn="1">
          <p15:clr>
            <a:srgbClr val="E46962"/>
          </p15:clr>
        </p15:guide>
        <p15:guide id="4" orient="horz" pos="5904" userDrawn="1">
          <p15:clr>
            <a:srgbClr val="E46962"/>
          </p15:clr>
        </p15:guide>
        <p15:guide id="5" pos="5904" userDrawn="1">
          <p15:clr>
            <a:srgbClr val="E46962"/>
          </p15:clr>
        </p15:guide>
        <p15:guide id="6" pos="5616" userDrawn="1">
          <p15:clr>
            <a:srgbClr val="E46962"/>
          </p15:clr>
        </p15:guide>
        <p15:guide id="7" pos="3240" userDrawn="1">
          <p15:clr>
            <a:srgbClr val="E46962"/>
          </p15:clr>
        </p15:guide>
        <p15:guide id="8" pos="2952" userDrawn="1">
          <p15:clr>
            <a:srgbClr val="E46962"/>
          </p15:clr>
        </p15:guide>
        <p15:guide id="9" pos="8568" userDrawn="1">
          <p15:clr>
            <a:srgbClr val="E46962"/>
          </p15:clr>
        </p15:guide>
        <p15:guide id="10" pos="8280" userDrawn="1">
          <p15:clr>
            <a:srgbClr val="E46962"/>
          </p15:clr>
        </p15:guide>
        <p15:guide id="11" orient="horz" pos="3096" userDrawn="1">
          <p15:clr>
            <a:srgbClr val="E46962"/>
          </p15:clr>
        </p15:guide>
        <p15:guide id="12" orient="horz" pos="3384" userDrawn="1">
          <p15:clr>
            <a:srgbClr val="E46962"/>
          </p15:clr>
        </p15:guide>
        <p15:guide id="13" orient="horz" pos="1692" userDrawn="1">
          <p15:clr>
            <a:srgbClr val="E46962"/>
          </p15:clr>
        </p15:guide>
        <p15:guide id="14" orient="horz" pos="1980" userDrawn="1">
          <p15:clr>
            <a:srgbClr val="E46962"/>
          </p15:clr>
        </p15:guide>
        <p15:guide id="15" orient="horz" pos="4500" userDrawn="1">
          <p15:clr>
            <a:srgbClr val="E46962"/>
          </p15:clr>
        </p15:guide>
        <p15:guide id="16" orient="horz" pos="4788" userDrawn="1">
          <p15:clr>
            <a:srgbClr val="E46962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ARK BLUE COVER">
  <p:cSld name="SolarGradient_BigLogo">
    <p:bg>
      <p:bgPr>
        <a:solidFill>
          <a:schemeClr val="bg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AB81FB84-5D6F-5272-E655-3E72EE46CE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m 3" descr="Ícone&#10;&#10;O conteúdo gerado por IA pode estar incorreto.">
            <a:extLst>
              <a:ext uri="{FF2B5EF4-FFF2-40B4-BE49-F238E27FC236}">
                <a16:creationId xmlns:a16="http://schemas.microsoft.com/office/drawing/2014/main" id="{9A068B14-E3F5-D94F-CC7E-07206FBC07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0058" y="775738"/>
            <a:ext cx="5010388" cy="74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06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76" userDrawn="1">
          <p15:clr>
            <a:srgbClr val="E46962"/>
          </p15:clr>
        </p15:guide>
        <p15:guide id="2" pos="10944" userDrawn="1">
          <p15:clr>
            <a:srgbClr val="E46962"/>
          </p15:clr>
        </p15:guide>
        <p15:guide id="3" orient="horz" pos="576" userDrawn="1">
          <p15:clr>
            <a:srgbClr val="E46962"/>
          </p15:clr>
        </p15:guide>
        <p15:guide id="4" orient="horz" pos="5904" userDrawn="1">
          <p15:clr>
            <a:srgbClr val="E46962"/>
          </p15:clr>
        </p15:guide>
        <p15:guide id="5" pos="5904" userDrawn="1">
          <p15:clr>
            <a:srgbClr val="E46962"/>
          </p15:clr>
        </p15:guide>
        <p15:guide id="6" pos="5616" userDrawn="1">
          <p15:clr>
            <a:srgbClr val="E46962"/>
          </p15:clr>
        </p15:guide>
        <p15:guide id="7" pos="3240" userDrawn="1">
          <p15:clr>
            <a:srgbClr val="E46962"/>
          </p15:clr>
        </p15:guide>
        <p15:guide id="8" pos="2952" userDrawn="1">
          <p15:clr>
            <a:srgbClr val="E46962"/>
          </p15:clr>
        </p15:guide>
        <p15:guide id="9" pos="8568" userDrawn="1">
          <p15:clr>
            <a:srgbClr val="E46962"/>
          </p15:clr>
        </p15:guide>
        <p15:guide id="10" pos="8280" userDrawn="1">
          <p15:clr>
            <a:srgbClr val="E46962"/>
          </p15:clr>
        </p15:guide>
        <p15:guide id="11" orient="horz" pos="3096" userDrawn="1">
          <p15:clr>
            <a:srgbClr val="E46962"/>
          </p15:clr>
        </p15:guide>
        <p15:guide id="12" orient="horz" pos="3384" userDrawn="1">
          <p15:clr>
            <a:srgbClr val="E46962"/>
          </p15:clr>
        </p15:guide>
        <p15:guide id="13" orient="horz" pos="1692" userDrawn="1">
          <p15:clr>
            <a:srgbClr val="E46962"/>
          </p15:clr>
        </p15:guide>
        <p15:guide id="14" orient="horz" pos="1980" userDrawn="1">
          <p15:clr>
            <a:srgbClr val="E46962"/>
          </p15:clr>
        </p15:guide>
        <p15:guide id="15" orient="horz" pos="4500" userDrawn="1">
          <p15:clr>
            <a:srgbClr val="E46962"/>
          </p15:clr>
        </p15:guide>
        <p15:guide id="16" orient="horz" pos="4788" userDrawn="1">
          <p15:clr>
            <a:srgbClr val="E46962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NK BACKGROUND ">
  <p:cSld name="StarlightGrey">
    <p:bg>
      <p:bgRef idx="1001">
        <a:schemeClr val="bg2"/>
      </p:bgRef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8826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576" userDrawn="1">
          <p15:clr>
            <a:srgbClr val="E46962"/>
          </p15:clr>
        </p15:guide>
        <p15:guide id="2" pos="10944" userDrawn="1">
          <p15:clr>
            <a:srgbClr val="E46962"/>
          </p15:clr>
        </p15:guide>
        <p15:guide id="3" orient="horz" pos="576" userDrawn="1">
          <p15:clr>
            <a:srgbClr val="E46962"/>
          </p15:clr>
        </p15:guide>
        <p15:guide id="4" orient="horz" pos="5904" userDrawn="1">
          <p15:clr>
            <a:srgbClr val="E46962"/>
          </p15:clr>
        </p15:guide>
        <p15:guide id="5" pos="5904" userDrawn="1">
          <p15:clr>
            <a:srgbClr val="E46962"/>
          </p15:clr>
        </p15:guide>
        <p15:guide id="6" pos="5616" userDrawn="1">
          <p15:clr>
            <a:srgbClr val="E46962"/>
          </p15:clr>
        </p15:guide>
        <p15:guide id="7" pos="3240" userDrawn="1">
          <p15:clr>
            <a:srgbClr val="E46962"/>
          </p15:clr>
        </p15:guide>
        <p15:guide id="8" pos="2952" userDrawn="1">
          <p15:clr>
            <a:srgbClr val="E46962"/>
          </p15:clr>
        </p15:guide>
        <p15:guide id="9" pos="8568" userDrawn="1">
          <p15:clr>
            <a:srgbClr val="E46962"/>
          </p15:clr>
        </p15:guide>
        <p15:guide id="10" pos="8280" userDrawn="1">
          <p15:clr>
            <a:srgbClr val="E46962"/>
          </p15:clr>
        </p15:guide>
        <p15:guide id="11" orient="horz" pos="3096" userDrawn="1">
          <p15:clr>
            <a:srgbClr val="E46962"/>
          </p15:clr>
        </p15:guide>
        <p15:guide id="12" orient="horz" pos="3384" userDrawn="1">
          <p15:clr>
            <a:srgbClr val="E46962"/>
          </p15:clr>
        </p15:guide>
        <p15:guide id="13" orient="horz" pos="1692" userDrawn="1">
          <p15:clr>
            <a:srgbClr val="E46962"/>
          </p15:clr>
        </p15:guide>
        <p15:guide id="14" orient="horz" pos="1980" userDrawn="1">
          <p15:clr>
            <a:srgbClr val="E46962"/>
          </p15:clr>
        </p15:guide>
        <p15:guide id="15" orient="horz" pos="4500" userDrawn="1">
          <p15:clr>
            <a:srgbClr val="E46962"/>
          </p15:clr>
        </p15:guide>
        <p15:guide id="16" orient="horz" pos="4788" userDrawn="1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23400" y="4301700"/>
            <a:ext cx="17041200" cy="16842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744"/>
              <a:buNone/>
              <a:defRPr sz="7744"/>
            </a:lvl1pPr>
            <a:lvl2pPr lvl="1" algn="ctr">
              <a:spcBef>
                <a:spcPts val="0"/>
              </a:spcBef>
              <a:spcAft>
                <a:spcPts val="0"/>
              </a:spcAft>
              <a:buSzPts val="7744"/>
              <a:buNone/>
              <a:defRPr sz="7744"/>
            </a:lvl2pPr>
            <a:lvl3pPr lvl="2" algn="ctr">
              <a:spcBef>
                <a:spcPts val="0"/>
              </a:spcBef>
              <a:spcAft>
                <a:spcPts val="0"/>
              </a:spcAft>
              <a:buSzPts val="7744"/>
              <a:buNone/>
              <a:defRPr sz="7744"/>
            </a:lvl3pPr>
            <a:lvl4pPr lvl="3" algn="ctr">
              <a:spcBef>
                <a:spcPts val="0"/>
              </a:spcBef>
              <a:spcAft>
                <a:spcPts val="0"/>
              </a:spcAft>
              <a:buSzPts val="7744"/>
              <a:buNone/>
              <a:defRPr sz="7744"/>
            </a:lvl4pPr>
            <a:lvl5pPr lvl="4" algn="ctr">
              <a:spcBef>
                <a:spcPts val="0"/>
              </a:spcBef>
              <a:spcAft>
                <a:spcPts val="0"/>
              </a:spcAft>
              <a:buSzPts val="7744"/>
              <a:buNone/>
              <a:defRPr sz="7744"/>
            </a:lvl5pPr>
            <a:lvl6pPr lvl="5" algn="ctr">
              <a:spcBef>
                <a:spcPts val="0"/>
              </a:spcBef>
              <a:spcAft>
                <a:spcPts val="0"/>
              </a:spcAft>
              <a:buSzPts val="7744"/>
              <a:buNone/>
              <a:defRPr sz="7744"/>
            </a:lvl6pPr>
            <a:lvl7pPr lvl="6" algn="ctr">
              <a:spcBef>
                <a:spcPts val="0"/>
              </a:spcBef>
              <a:spcAft>
                <a:spcPts val="0"/>
              </a:spcAft>
              <a:buSzPts val="7744"/>
              <a:buNone/>
              <a:defRPr sz="7744"/>
            </a:lvl7pPr>
            <a:lvl8pPr lvl="7" algn="ctr">
              <a:spcBef>
                <a:spcPts val="0"/>
              </a:spcBef>
              <a:spcAft>
                <a:spcPts val="0"/>
              </a:spcAft>
              <a:buSzPts val="7744"/>
              <a:buNone/>
              <a:defRPr sz="7744"/>
            </a:lvl8pPr>
            <a:lvl9pPr lvl="8" algn="ctr">
              <a:spcBef>
                <a:spcPts val="0"/>
              </a:spcBef>
              <a:spcAft>
                <a:spcPts val="0"/>
              </a:spcAft>
              <a:buSzPts val="7744"/>
              <a:buNone/>
              <a:defRPr sz="7744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4200"/>
          </a:xfrm>
          <a:prstGeom prst="rect">
            <a:avLst/>
          </a:prstGeom>
        </p:spPr>
        <p:txBody>
          <a:bodyPr spcFirstLastPara="1" wrap="square" lIns="196500" tIns="196500" rIns="196500" bIns="196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1pPr>
            <a:lvl2pPr lvl="1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2pPr>
            <a:lvl3pPr lvl="2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3pPr>
            <a:lvl4pPr lvl="3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4pPr>
            <a:lvl5pPr lvl="4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5pPr>
            <a:lvl6pPr lvl="5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6pPr>
            <a:lvl7pPr lvl="6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7pPr>
            <a:lvl8pPr lvl="7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8pPr>
            <a:lvl9pPr lvl="8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3100"/>
          </a:xfrm>
          <a:prstGeom prst="rect">
            <a:avLst/>
          </a:prstGeom>
        </p:spPr>
        <p:txBody>
          <a:bodyPr spcFirstLastPara="1" wrap="square" lIns="196500" tIns="196500" rIns="196500" bIns="196500" anchor="t" anchorCtr="0">
            <a:normAutofit/>
          </a:bodyPr>
          <a:lstStyle>
            <a:lvl1pPr marL="457200" lvl="0" indent="-474485">
              <a:spcBef>
                <a:spcPts val="0"/>
              </a:spcBef>
              <a:spcAft>
                <a:spcPts val="0"/>
              </a:spcAft>
              <a:buSzPts val="3872"/>
              <a:buChar char="●"/>
              <a:defRPr sz="3872"/>
            </a:lvl1pPr>
            <a:lvl2pPr marL="914400" lvl="1" indent="-419844">
              <a:spcBef>
                <a:spcPts val="0"/>
              </a:spcBef>
              <a:spcAft>
                <a:spcPts val="0"/>
              </a:spcAft>
              <a:buSzPts val="3012"/>
              <a:buChar char="○"/>
              <a:defRPr sz="3011"/>
            </a:lvl2pPr>
            <a:lvl3pPr marL="1371600" lvl="2" indent="-419844">
              <a:spcBef>
                <a:spcPts val="0"/>
              </a:spcBef>
              <a:spcAft>
                <a:spcPts val="0"/>
              </a:spcAft>
              <a:buSzPts val="3012"/>
              <a:buChar char="■"/>
              <a:defRPr sz="3011"/>
            </a:lvl3pPr>
            <a:lvl4pPr marL="1828800" lvl="3" indent="-419844">
              <a:spcBef>
                <a:spcPts val="0"/>
              </a:spcBef>
              <a:spcAft>
                <a:spcPts val="0"/>
              </a:spcAft>
              <a:buSzPts val="3012"/>
              <a:buChar char="●"/>
              <a:defRPr sz="3011"/>
            </a:lvl4pPr>
            <a:lvl5pPr marL="2286000" lvl="4" indent="-419844">
              <a:spcBef>
                <a:spcPts val="0"/>
              </a:spcBef>
              <a:spcAft>
                <a:spcPts val="0"/>
              </a:spcAft>
              <a:buSzPts val="3012"/>
              <a:buChar char="○"/>
              <a:defRPr sz="3011"/>
            </a:lvl5pPr>
            <a:lvl6pPr marL="2743200" lvl="5" indent="-419844">
              <a:spcBef>
                <a:spcPts val="0"/>
              </a:spcBef>
              <a:spcAft>
                <a:spcPts val="0"/>
              </a:spcAft>
              <a:buSzPts val="3012"/>
              <a:buChar char="■"/>
              <a:defRPr sz="3011"/>
            </a:lvl6pPr>
            <a:lvl7pPr marL="3200400" lvl="6" indent="-419844">
              <a:spcBef>
                <a:spcPts val="0"/>
              </a:spcBef>
              <a:spcAft>
                <a:spcPts val="0"/>
              </a:spcAft>
              <a:buSzPts val="3012"/>
              <a:buChar char="●"/>
              <a:defRPr sz="3011"/>
            </a:lvl7pPr>
            <a:lvl8pPr marL="3657600" lvl="7" indent="-419844">
              <a:spcBef>
                <a:spcPts val="0"/>
              </a:spcBef>
              <a:spcAft>
                <a:spcPts val="0"/>
              </a:spcAft>
              <a:buSzPts val="3012"/>
              <a:buChar char="○"/>
              <a:defRPr sz="3011"/>
            </a:lvl8pPr>
            <a:lvl9pPr marL="4114800" lvl="8" indent="-419844">
              <a:spcBef>
                <a:spcPts val="0"/>
              </a:spcBef>
              <a:spcAft>
                <a:spcPts val="0"/>
              </a:spcAft>
              <a:buSzPts val="3012"/>
              <a:buChar char="■"/>
              <a:defRPr sz="3011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4200"/>
          </a:xfrm>
          <a:prstGeom prst="rect">
            <a:avLst/>
          </a:prstGeom>
        </p:spPr>
        <p:txBody>
          <a:bodyPr spcFirstLastPara="1" wrap="square" lIns="196500" tIns="196500" rIns="196500" bIns="196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1pPr>
            <a:lvl2pPr lvl="1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2pPr>
            <a:lvl3pPr lvl="2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3pPr>
            <a:lvl4pPr lvl="3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4pPr>
            <a:lvl5pPr lvl="4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5pPr>
            <a:lvl6pPr lvl="5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6pPr>
            <a:lvl7pPr lvl="6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7pPr>
            <a:lvl8pPr lvl="7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8pPr>
            <a:lvl9pPr lvl="8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8001600" cy="6833100"/>
          </a:xfrm>
          <a:prstGeom prst="rect">
            <a:avLst/>
          </a:prstGeom>
        </p:spPr>
        <p:txBody>
          <a:bodyPr spcFirstLastPara="1" wrap="square" lIns="196500" tIns="196500" rIns="196500" bIns="196500" anchor="t" anchorCtr="0">
            <a:normAutofit/>
          </a:bodyPr>
          <a:lstStyle>
            <a:lvl1pPr marL="457200" lvl="0" indent="-419844">
              <a:spcBef>
                <a:spcPts val="0"/>
              </a:spcBef>
              <a:spcAft>
                <a:spcPts val="0"/>
              </a:spcAft>
              <a:buSzPts val="3012"/>
              <a:buChar char="●"/>
              <a:defRPr sz="3011"/>
            </a:lvl1pPr>
            <a:lvl2pPr marL="914400" lvl="1" indent="-392524">
              <a:spcBef>
                <a:spcPts val="0"/>
              </a:spcBef>
              <a:spcAft>
                <a:spcPts val="0"/>
              </a:spcAft>
              <a:buSzPts val="2581"/>
              <a:buChar char="○"/>
              <a:defRPr sz="2581"/>
            </a:lvl2pPr>
            <a:lvl3pPr marL="1371600" lvl="2" indent="-392524">
              <a:spcBef>
                <a:spcPts val="0"/>
              </a:spcBef>
              <a:spcAft>
                <a:spcPts val="0"/>
              </a:spcAft>
              <a:buSzPts val="2581"/>
              <a:buChar char="■"/>
              <a:defRPr sz="2581"/>
            </a:lvl3pPr>
            <a:lvl4pPr marL="1828800" lvl="3" indent="-392524">
              <a:spcBef>
                <a:spcPts val="0"/>
              </a:spcBef>
              <a:spcAft>
                <a:spcPts val="0"/>
              </a:spcAft>
              <a:buSzPts val="2581"/>
              <a:buChar char="●"/>
              <a:defRPr sz="2581"/>
            </a:lvl4pPr>
            <a:lvl5pPr marL="2286000" lvl="4" indent="-392523">
              <a:spcBef>
                <a:spcPts val="0"/>
              </a:spcBef>
              <a:spcAft>
                <a:spcPts val="0"/>
              </a:spcAft>
              <a:buSzPts val="2581"/>
              <a:buChar char="○"/>
              <a:defRPr sz="2581"/>
            </a:lvl5pPr>
            <a:lvl6pPr marL="2743200" lvl="5" indent="-392523">
              <a:spcBef>
                <a:spcPts val="0"/>
              </a:spcBef>
              <a:spcAft>
                <a:spcPts val="0"/>
              </a:spcAft>
              <a:buSzPts val="2581"/>
              <a:buChar char="■"/>
              <a:defRPr sz="2581"/>
            </a:lvl6pPr>
            <a:lvl7pPr marL="3200400" lvl="6" indent="-392523">
              <a:spcBef>
                <a:spcPts val="0"/>
              </a:spcBef>
              <a:spcAft>
                <a:spcPts val="0"/>
              </a:spcAft>
              <a:buSzPts val="2581"/>
              <a:buChar char="●"/>
              <a:defRPr sz="2581"/>
            </a:lvl7pPr>
            <a:lvl8pPr marL="3657600" lvl="7" indent="-392524">
              <a:spcBef>
                <a:spcPts val="0"/>
              </a:spcBef>
              <a:spcAft>
                <a:spcPts val="0"/>
              </a:spcAft>
              <a:buSzPts val="2581"/>
              <a:buChar char="○"/>
              <a:defRPr sz="2581"/>
            </a:lvl8pPr>
            <a:lvl9pPr marL="4114800" lvl="8" indent="-392524">
              <a:spcBef>
                <a:spcPts val="0"/>
              </a:spcBef>
              <a:spcAft>
                <a:spcPts val="0"/>
              </a:spcAft>
              <a:buSzPts val="2581"/>
              <a:buChar char="■"/>
              <a:defRPr sz="2581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9664800" y="2304950"/>
            <a:ext cx="8001600" cy="6833100"/>
          </a:xfrm>
          <a:prstGeom prst="rect">
            <a:avLst/>
          </a:prstGeom>
        </p:spPr>
        <p:txBody>
          <a:bodyPr spcFirstLastPara="1" wrap="square" lIns="196500" tIns="196500" rIns="196500" bIns="196500" anchor="t" anchorCtr="0">
            <a:normAutofit/>
          </a:bodyPr>
          <a:lstStyle>
            <a:lvl1pPr marL="457200" lvl="0" indent="-419844">
              <a:spcBef>
                <a:spcPts val="0"/>
              </a:spcBef>
              <a:spcAft>
                <a:spcPts val="0"/>
              </a:spcAft>
              <a:buSzPts val="3012"/>
              <a:buChar char="●"/>
              <a:defRPr sz="3011"/>
            </a:lvl1pPr>
            <a:lvl2pPr marL="914400" lvl="1" indent="-392524">
              <a:spcBef>
                <a:spcPts val="0"/>
              </a:spcBef>
              <a:spcAft>
                <a:spcPts val="0"/>
              </a:spcAft>
              <a:buSzPts val="2581"/>
              <a:buChar char="○"/>
              <a:defRPr sz="2581"/>
            </a:lvl2pPr>
            <a:lvl3pPr marL="1371600" lvl="2" indent="-392524">
              <a:spcBef>
                <a:spcPts val="0"/>
              </a:spcBef>
              <a:spcAft>
                <a:spcPts val="0"/>
              </a:spcAft>
              <a:buSzPts val="2581"/>
              <a:buChar char="■"/>
              <a:defRPr sz="2581"/>
            </a:lvl3pPr>
            <a:lvl4pPr marL="1828800" lvl="3" indent="-392524">
              <a:spcBef>
                <a:spcPts val="0"/>
              </a:spcBef>
              <a:spcAft>
                <a:spcPts val="0"/>
              </a:spcAft>
              <a:buSzPts val="2581"/>
              <a:buChar char="●"/>
              <a:defRPr sz="2581"/>
            </a:lvl4pPr>
            <a:lvl5pPr marL="2286000" lvl="4" indent="-392523">
              <a:spcBef>
                <a:spcPts val="0"/>
              </a:spcBef>
              <a:spcAft>
                <a:spcPts val="0"/>
              </a:spcAft>
              <a:buSzPts val="2581"/>
              <a:buChar char="○"/>
              <a:defRPr sz="2581"/>
            </a:lvl5pPr>
            <a:lvl6pPr marL="2743200" lvl="5" indent="-392523">
              <a:spcBef>
                <a:spcPts val="0"/>
              </a:spcBef>
              <a:spcAft>
                <a:spcPts val="0"/>
              </a:spcAft>
              <a:buSzPts val="2581"/>
              <a:buChar char="■"/>
              <a:defRPr sz="2581"/>
            </a:lvl6pPr>
            <a:lvl7pPr marL="3200400" lvl="6" indent="-392523">
              <a:spcBef>
                <a:spcPts val="0"/>
              </a:spcBef>
              <a:spcAft>
                <a:spcPts val="0"/>
              </a:spcAft>
              <a:buSzPts val="2581"/>
              <a:buChar char="●"/>
              <a:defRPr sz="2581"/>
            </a:lvl7pPr>
            <a:lvl8pPr marL="3657600" lvl="7" indent="-392524">
              <a:spcBef>
                <a:spcPts val="0"/>
              </a:spcBef>
              <a:spcAft>
                <a:spcPts val="0"/>
              </a:spcAft>
              <a:buSzPts val="2581"/>
              <a:buChar char="○"/>
              <a:defRPr sz="2581"/>
            </a:lvl8pPr>
            <a:lvl9pPr marL="4114800" lvl="8" indent="-392524">
              <a:spcBef>
                <a:spcPts val="0"/>
              </a:spcBef>
              <a:spcAft>
                <a:spcPts val="0"/>
              </a:spcAft>
              <a:buSzPts val="2581"/>
              <a:buChar char="■"/>
              <a:defRPr sz="2581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4200"/>
          </a:xfrm>
          <a:prstGeom prst="rect">
            <a:avLst/>
          </a:prstGeom>
        </p:spPr>
        <p:txBody>
          <a:bodyPr spcFirstLastPara="1" wrap="square" lIns="196500" tIns="196500" rIns="196500" bIns="196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1pPr>
            <a:lvl2pPr lvl="1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2pPr>
            <a:lvl3pPr lvl="2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3pPr>
            <a:lvl4pPr lvl="3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4pPr>
            <a:lvl5pPr lvl="4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5pPr>
            <a:lvl6pPr lvl="5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6pPr>
            <a:lvl7pPr lvl="6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7pPr>
            <a:lvl8pPr lvl="7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8pPr>
            <a:lvl9pPr lvl="8">
              <a:spcBef>
                <a:spcPts val="0"/>
              </a:spcBef>
              <a:spcAft>
                <a:spcPts val="0"/>
              </a:spcAft>
              <a:buSzPts val="6023"/>
              <a:buNone/>
              <a:defRPr sz="6023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23400" y="1111200"/>
            <a:ext cx="5614800" cy="1512000"/>
          </a:xfrm>
          <a:prstGeom prst="rect">
            <a:avLst/>
          </a:prstGeom>
        </p:spPr>
        <p:txBody>
          <a:bodyPr spcFirstLastPara="1" wrap="square" lIns="196500" tIns="196500" rIns="196500" bIns="1965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163"/>
              <a:buNone/>
              <a:defRPr sz="5162"/>
            </a:lvl1pPr>
            <a:lvl2pPr lvl="1">
              <a:spcBef>
                <a:spcPts val="0"/>
              </a:spcBef>
              <a:spcAft>
                <a:spcPts val="0"/>
              </a:spcAft>
              <a:buSzPts val="5163"/>
              <a:buNone/>
              <a:defRPr sz="5162"/>
            </a:lvl2pPr>
            <a:lvl3pPr lvl="2">
              <a:spcBef>
                <a:spcPts val="0"/>
              </a:spcBef>
              <a:spcAft>
                <a:spcPts val="0"/>
              </a:spcAft>
              <a:buSzPts val="5163"/>
              <a:buNone/>
              <a:defRPr sz="5162"/>
            </a:lvl3pPr>
            <a:lvl4pPr lvl="3">
              <a:spcBef>
                <a:spcPts val="0"/>
              </a:spcBef>
              <a:spcAft>
                <a:spcPts val="0"/>
              </a:spcAft>
              <a:buSzPts val="5163"/>
              <a:buNone/>
              <a:defRPr sz="5162"/>
            </a:lvl4pPr>
            <a:lvl5pPr lvl="4">
              <a:spcBef>
                <a:spcPts val="0"/>
              </a:spcBef>
              <a:spcAft>
                <a:spcPts val="0"/>
              </a:spcAft>
              <a:buSzPts val="5163"/>
              <a:buNone/>
              <a:defRPr sz="5162"/>
            </a:lvl5pPr>
            <a:lvl6pPr lvl="5">
              <a:spcBef>
                <a:spcPts val="0"/>
              </a:spcBef>
              <a:spcAft>
                <a:spcPts val="0"/>
              </a:spcAft>
              <a:buSzPts val="5163"/>
              <a:buNone/>
              <a:defRPr sz="5162"/>
            </a:lvl6pPr>
            <a:lvl7pPr lvl="6">
              <a:spcBef>
                <a:spcPts val="0"/>
              </a:spcBef>
              <a:spcAft>
                <a:spcPts val="0"/>
              </a:spcAft>
              <a:buSzPts val="5163"/>
              <a:buNone/>
              <a:defRPr sz="5162"/>
            </a:lvl7pPr>
            <a:lvl8pPr lvl="7">
              <a:spcBef>
                <a:spcPts val="0"/>
              </a:spcBef>
              <a:spcAft>
                <a:spcPts val="0"/>
              </a:spcAft>
              <a:buSzPts val="5163"/>
              <a:buNone/>
              <a:defRPr sz="5162"/>
            </a:lvl8pPr>
            <a:lvl9pPr lvl="8">
              <a:spcBef>
                <a:spcPts val="0"/>
              </a:spcBef>
              <a:spcAft>
                <a:spcPts val="0"/>
              </a:spcAft>
              <a:buSzPts val="5163"/>
              <a:buNone/>
              <a:defRPr sz="5162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23400" y="2779200"/>
            <a:ext cx="5614800" cy="6357300"/>
          </a:xfrm>
          <a:prstGeom prst="rect">
            <a:avLst/>
          </a:prstGeom>
        </p:spPr>
        <p:txBody>
          <a:bodyPr spcFirstLastPara="1" wrap="square" lIns="196500" tIns="196500" rIns="196500" bIns="196500" anchor="t" anchorCtr="0">
            <a:normAutofit/>
          </a:bodyPr>
          <a:lstStyle>
            <a:lvl1pPr marL="457200" lvl="0" indent="-392523">
              <a:spcBef>
                <a:spcPts val="0"/>
              </a:spcBef>
              <a:spcAft>
                <a:spcPts val="0"/>
              </a:spcAft>
              <a:buSzPts val="2581"/>
              <a:buChar char="●"/>
              <a:defRPr sz="2581"/>
            </a:lvl1pPr>
            <a:lvl2pPr marL="914400" lvl="1" indent="-392524">
              <a:spcBef>
                <a:spcPts val="0"/>
              </a:spcBef>
              <a:spcAft>
                <a:spcPts val="0"/>
              </a:spcAft>
              <a:buSzPts val="2581"/>
              <a:buChar char="○"/>
              <a:defRPr sz="2581"/>
            </a:lvl2pPr>
            <a:lvl3pPr marL="1371600" lvl="2" indent="-392524">
              <a:spcBef>
                <a:spcPts val="0"/>
              </a:spcBef>
              <a:spcAft>
                <a:spcPts val="0"/>
              </a:spcAft>
              <a:buSzPts val="2581"/>
              <a:buChar char="■"/>
              <a:defRPr sz="2581"/>
            </a:lvl3pPr>
            <a:lvl4pPr marL="1828800" lvl="3" indent="-392524">
              <a:spcBef>
                <a:spcPts val="0"/>
              </a:spcBef>
              <a:spcAft>
                <a:spcPts val="0"/>
              </a:spcAft>
              <a:buSzPts val="2581"/>
              <a:buChar char="●"/>
              <a:defRPr sz="2581"/>
            </a:lvl4pPr>
            <a:lvl5pPr marL="2286000" lvl="4" indent="-392523">
              <a:spcBef>
                <a:spcPts val="0"/>
              </a:spcBef>
              <a:spcAft>
                <a:spcPts val="0"/>
              </a:spcAft>
              <a:buSzPts val="2581"/>
              <a:buChar char="○"/>
              <a:defRPr sz="2581"/>
            </a:lvl5pPr>
            <a:lvl6pPr marL="2743200" lvl="5" indent="-392523">
              <a:spcBef>
                <a:spcPts val="0"/>
              </a:spcBef>
              <a:spcAft>
                <a:spcPts val="0"/>
              </a:spcAft>
              <a:buSzPts val="2581"/>
              <a:buChar char="■"/>
              <a:defRPr sz="2581"/>
            </a:lvl6pPr>
            <a:lvl7pPr marL="3200400" lvl="6" indent="-392523">
              <a:spcBef>
                <a:spcPts val="0"/>
              </a:spcBef>
              <a:spcAft>
                <a:spcPts val="0"/>
              </a:spcAft>
              <a:buSzPts val="2581"/>
              <a:buChar char="●"/>
              <a:defRPr sz="2581"/>
            </a:lvl7pPr>
            <a:lvl8pPr marL="3657600" lvl="7" indent="-392524">
              <a:spcBef>
                <a:spcPts val="0"/>
              </a:spcBef>
              <a:spcAft>
                <a:spcPts val="0"/>
              </a:spcAft>
              <a:buSzPts val="2581"/>
              <a:buChar char="○"/>
              <a:defRPr sz="2581"/>
            </a:lvl8pPr>
            <a:lvl9pPr marL="4114800" lvl="8" indent="-392524">
              <a:spcBef>
                <a:spcPts val="0"/>
              </a:spcBef>
              <a:spcAft>
                <a:spcPts val="0"/>
              </a:spcAft>
              <a:buSzPts val="2581"/>
              <a:buChar char="■"/>
              <a:defRPr sz="2581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980500" y="900300"/>
            <a:ext cx="12734400" cy="81816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326"/>
              <a:buNone/>
              <a:defRPr sz="10325"/>
            </a:lvl1pPr>
            <a:lvl2pPr lvl="1">
              <a:spcBef>
                <a:spcPts val="0"/>
              </a:spcBef>
              <a:spcAft>
                <a:spcPts val="0"/>
              </a:spcAft>
              <a:buSzPts val="10326"/>
              <a:buNone/>
              <a:defRPr sz="10325"/>
            </a:lvl2pPr>
            <a:lvl3pPr lvl="2">
              <a:spcBef>
                <a:spcPts val="0"/>
              </a:spcBef>
              <a:spcAft>
                <a:spcPts val="0"/>
              </a:spcAft>
              <a:buSzPts val="10326"/>
              <a:buNone/>
              <a:defRPr sz="10325"/>
            </a:lvl3pPr>
            <a:lvl4pPr lvl="3">
              <a:spcBef>
                <a:spcPts val="0"/>
              </a:spcBef>
              <a:spcAft>
                <a:spcPts val="0"/>
              </a:spcAft>
              <a:buSzPts val="10326"/>
              <a:buNone/>
              <a:defRPr sz="10325"/>
            </a:lvl4pPr>
            <a:lvl5pPr lvl="4">
              <a:spcBef>
                <a:spcPts val="0"/>
              </a:spcBef>
              <a:spcAft>
                <a:spcPts val="0"/>
              </a:spcAft>
              <a:buSzPts val="10326"/>
              <a:buNone/>
              <a:defRPr sz="10325"/>
            </a:lvl5pPr>
            <a:lvl6pPr lvl="5">
              <a:spcBef>
                <a:spcPts val="0"/>
              </a:spcBef>
              <a:spcAft>
                <a:spcPts val="0"/>
              </a:spcAft>
              <a:buSzPts val="10326"/>
              <a:buNone/>
              <a:defRPr sz="10325"/>
            </a:lvl6pPr>
            <a:lvl7pPr lvl="6">
              <a:spcBef>
                <a:spcPts val="0"/>
              </a:spcBef>
              <a:spcAft>
                <a:spcPts val="0"/>
              </a:spcAft>
              <a:buSzPts val="10326"/>
              <a:buNone/>
              <a:defRPr sz="10325"/>
            </a:lvl7pPr>
            <a:lvl8pPr lvl="7">
              <a:spcBef>
                <a:spcPts val="0"/>
              </a:spcBef>
              <a:spcAft>
                <a:spcPts val="0"/>
              </a:spcAft>
              <a:buSzPts val="10326"/>
              <a:buNone/>
              <a:defRPr sz="10325"/>
            </a:lvl8pPr>
            <a:lvl9pPr lvl="8">
              <a:spcBef>
                <a:spcPts val="0"/>
              </a:spcBef>
              <a:spcAft>
                <a:spcPts val="0"/>
              </a:spcAft>
              <a:buSzPts val="10326"/>
              <a:buNone/>
              <a:defRPr sz="10325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144000" y="-250"/>
            <a:ext cx="9143400" cy="10286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96500" tIns="196500" rIns="196500" bIns="1965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31000" y="2466350"/>
            <a:ext cx="8089800" cy="2965500"/>
          </a:xfrm>
          <a:prstGeom prst="rect">
            <a:avLst/>
          </a:prstGeom>
        </p:spPr>
        <p:txBody>
          <a:bodyPr spcFirstLastPara="1" wrap="square" lIns="196500" tIns="196500" rIns="196500" bIns="1965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35"/>
              <a:buNone/>
              <a:defRPr sz="9035"/>
            </a:lvl1pPr>
            <a:lvl2pPr lvl="1" algn="ctr">
              <a:spcBef>
                <a:spcPts val="0"/>
              </a:spcBef>
              <a:spcAft>
                <a:spcPts val="0"/>
              </a:spcAft>
              <a:buSzPts val="9035"/>
              <a:buNone/>
              <a:defRPr sz="9035"/>
            </a:lvl2pPr>
            <a:lvl3pPr lvl="2" algn="ctr">
              <a:spcBef>
                <a:spcPts val="0"/>
              </a:spcBef>
              <a:spcAft>
                <a:spcPts val="0"/>
              </a:spcAft>
              <a:buSzPts val="9035"/>
              <a:buNone/>
              <a:defRPr sz="9035"/>
            </a:lvl3pPr>
            <a:lvl4pPr lvl="3" algn="ctr">
              <a:spcBef>
                <a:spcPts val="0"/>
              </a:spcBef>
              <a:spcAft>
                <a:spcPts val="0"/>
              </a:spcAft>
              <a:buSzPts val="9035"/>
              <a:buNone/>
              <a:defRPr sz="9035"/>
            </a:lvl4pPr>
            <a:lvl5pPr lvl="4" algn="ctr">
              <a:spcBef>
                <a:spcPts val="0"/>
              </a:spcBef>
              <a:spcAft>
                <a:spcPts val="0"/>
              </a:spcAft>
              <a:buSzPts val="9035"/>
              <a:buNone/>
              <a:defRPr sz="9035"/>
            </a:lvl5pPr>
            <a:lvl6pPr lvl="5" algn="ctr">
              <a:spcBef>
                <a:spcPts val="0"/>
              </a:spcBef>
              <a:spcAft>
                <a:spcPts val="0"/>
              </a:spcAft>
              <a:buSzPts val="9035"/>
              <a:buNone/>
              <a:defRPr sz="9035"/>
            </a:lvl6pPr>
            <a:lvl7pPr lvl="6" algn="ctr">
              <a:spcBef>
                <a:spcPts val="0"/>
              </a:spcBef>
              <a:spcAft>
                <a:spcPts val="0"/>
              </a:spcAft>
              <a:buSzPts val="9035"/>
              <a:buNone/>
              <a:defRPr sz="9035"/>
            </a:lvl7pPr>
            <a:lvl8pPr lvl="7" algn="ctr">
              <a:spcBef>
                <a:spcPts val="0"/>
              </a:spcBef>
              <a:spcAft>
                <a:spcPts val="0"/>
              </a:spcAft>
              <a:buSzPts val="9035"/>
              <a:buNone/>
              <a:defRPr sz="9035"/>
            </a:lvl8pPr>
            <a:lvl9pPr lvl="8" algn="ctr">
              <a:spcBef>
                <a:spcPts val="0"/>
              </a:spcBef>
              <a:spcAft>
                <a:spcPts val="0"/>
              </a:spcAft>
              <a:buSzPts val="9035"/>
              <a:buNone/>
              <a:defRPr sz="9035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31000" y="5606150"/>
            <a:ext cx="8089800" cy="2469300"/>
          </a:xfrm>
          <a:prstGeom prst="rect">
            <a:avLst/>
          </a:prstGeom>
        </p:spPr>
        <p:txBody>
          <a:bodyPr spcFirstLastPara="1" wrap="square" lIns="196500" tIns="196500" rIns="196500" bIns="1965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18"/>
              <a:buNone/>
              <a:defRPr sz="451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18"/>
              <a:buNone/>
              <a:defRPr sz="4517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18"/>
              <a:buNone/>
              <a:defRPr sz="4517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18"/>
              <a:buNone/>
              <a:defRPr sz="4517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18"/>
              <a:buNone/>
              <a:defRPr sz="4517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18"/>
              <a:buNone/>
              <a:defRPr sz="4517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18"/>
              <a:buNone/>
              <a:defRPr sz="4517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18"/>
              <a:buNone/>
              <a:defRPr sz="4517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18"/>
              <a:buNone/>
              <a:defRPr sz="4517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9879000" y="1448150"/>
            <a:ext cx="7674900" cy="73908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marL="457200" lvl="0" indent="-474485">
              <a:spcBef>
                <a:spcPts val="0"/>
              </a:spcBef>
              <a:spcAft>
                <a:spcPts val="0"/>
              </a:spcAft>
              <a:buSzPts val="3872"/>
              <a:buChar char="●"/>
              <a:defRPr sz="3872"/>
            </a:lvl1pPr>
            <a:lvl2pPr marL="914400" lvl="1" indent="-419844">
              <a:spcBef>
                <a:spcPts val="0"/>
              </a:spcBef>
              <a:spcAft>
                <a:spcPts val="0"/>
              </a:spcAft>
              <a:buSzPts val="3012"/>
              <a:buChar char="○"/>
              <a:defRPr sz="3011"/>
            </a:lvl2pPr>
            <a:lvl3pPr marL="1371600" lvl="2" indent="-419844">
              <a:spcBef>
                <a:spcPts val="0"/>
              </a:spcBef>
              <a:spcAft>
                <a:spcPts val="0"/>
              </a:spcAft>
              <a:buSzPts val="3012"/>
              <a:buChar char="■"/>
              <a:defRPr sz="3011"/>
            </a:lvl3pPr>
            <a:lvl4pPr marL="1828800" lvl="3" indent="-419844">
              <a:spcBef>
                <a:spcPts val="0"/>
              </a:spcBef>
              <a:spcAft>
                <a:spcPts val="0"/>
              </a:spcAft>
              <a:buSzPts val="3012"/>
              <a:buChar char="●"/>
              <a:defRPr sz="3011"/>
            </a:lvl4pPr>
            <a:lvl5pPr marL="2286000" lvl="4" indent="-419844">
              <a:spcBef>
                <a:spcPts val="0"/>
              </a:spcBef>
              <a:spcAft>
                <a:spcPts val="0"/>
              </a:spcAft>
              <a:buSzPts val="3012"/>
              <a:buChar char="○"/>
              <a:defRPr sz="3011"/>
            </a:lvl5pPr>
            <a:lvl6pPr marL="2743200" lvl="5" indent="-419844">
              <a:spcBef>
                <a:spcPts val="0"/>
              </a:spcBef>
              <a:spcAft>
                <a:spcPts val="0"/>
              </a:spcAft>
              <a:buSzPts val="3012"/>
              <a:buChar char="■"/>
              <a:defRPr sz="3011"/>
            </a:lvl6pPr>
            <a:lvl7pPr marL="3200400" lvl="6" indent="-419844">
              <a:spcBef>
                <a:spcPts val="0"/>
              </a:spcBef>
              <a:spcAft>
                <a:spcPts val="0"/>
              </a:spcAft>
              <a:buSzPts val="3012"/>
              <a:buChar char="●"/>
              <a:defRPr sz="3011"/>
            </a:lvl7pPr>
            <a:lvl8pPr marL="3657600" lvl="7" indent="-419844">
              <a:spcBef>
                <a:spcPts val="0"/>
              </a:spcBef>
              <a:spcAft>
                <a:spcPts val="0"/>
              </a:spcAft>
              <a:buSzPts val="3012"/>
              <a:buChar char="○"/>
              <a:defRPr sz="3011"/>
            </a:lvl8pPr>
            <a:lvl9pPr marL="4114800" lvl="8" indent="-419844">
              <a:spcBef>
                <a:spcPts val="0"/>
              </a:spcBef>
              <a:spcAft>
                <a:spcPts val="0"/>
              </a:spcAft>
              <a:buSzPts val="3012"/>
              <a:buChar char="■"/>
              <a:defRPr sz="3011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23400" y="8461150"/>
            <a:ext cx="11997300" cy="12114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72"/>
              <a:buNone/>
              <a:defRPr sz="3872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>
              <a:buNone/>
              <a:defRPr sz="2151"/>
            </a:lvl1pPr>
            <a:lvl2pPr lvl="1">
              <a:buNone/>
              <a:defRPr sz="2151"/>
            </a:lvl2pPr>
            <a:lvl3pPr lvl="2">
              <a:buNone/>
              <a:defRPr sz="2151"/>
            </a:lvl3pPr>
            <a:lvl4pPr lvl="3">
              <a:buNone/>
              <a:defRPr sz="2151"/>
            </a:lvl4pPr>
            <a:lvl5pPr lvl="4">
              <a:buNone/>
              <a:defRPr sz="2151"/>
            </a:lvl5pPr>
            <a:lvl6pPr lvl="5">
              <a:buNone/>
              <a:defRPr sz="2151"/>
            </a:lvl6pPr>
            <a:lvl7pPr lvl="6">
              <a:buNone/>
              <a:defRPr sz="2151"/>
            </a:lvl7pPr>
            <a:lvl8pPr lvl="7">
              <a:buNone/>
              <a:defRPr sz="2151"/>
            </a:lvl8pPr>
            <a:lvl9pPr lvl="8">
              <a:buNone/>
              <a:defRPr sz="215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6500" tIns="196500" rIns="196500" bIns="196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3"/>
              <a:buNone/>
              <a:defRPr sz="602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3"/>
              <a:buNone/>
              <a:defRPr sz="602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3"/>
              <a:buNone/>
              <a:defRPr sz="602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3"/>
              <a:buNone/>
              <a:defRPr sz="602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3"/>
              <a:buNone/>
              <a:defRPr sz="602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3"/>
              <a:buNone/>
              <a:defRPr sz="602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3"/>
              <a:buNone/>
              <a:defRPr sz="602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3"/>
              <a:buNone/>
              <a:defRPr sz="602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3"/>
              <a:buNone/>
              <a:defRPr sz="6023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6500" tIns="196500" rIns="196500" bIns="196500" anchor="t" anchorCtr="0">
            <a:normAutofit/>
          </a:bodyPr>
          <a:lstStyle>
            <a:lvl1pPr marL="457200" lvl="0" indent="-47448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72"/>
              <a:buChar char="●"/>
              <a:defRPr sz="3872">
                <a:solidFill>
                  <a:schemeClr val="dk2"/>
                </a:solidFill>
              </a:defRPr>
            </a:lvl1pPr>
            <a:lvl2pPr marL="914400" lvl="1" indent="-41984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12"/>
              <a:buChar char="○"/>
              <a:defRPr sz="3011">
                <a:solidFill>
                  <a:schemeClr val="dk2"/>
                </a:solidFill>
              </a:defRPr>
            </a:lvl2pPr>
            <a:lvl3pPr marL="1371600" lvl="2" indent="-41984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12"/>
              <a:buChar char="■"/>
              <a:defRPr sz="3011">
                <a:solidFill>
                  <a:schemeClr val="dk2"/>
                </a:solidFill>
              </a:defRPr>
            </a:lvl3pPr>
            <a:lvl4pPr marL="1828800" lvl="3" indent="-41984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12"/>
              <a:buChar char="●"/>
              <a:defRPr sz="3011">
                <a:solidFill>
                  <a:schemeClr val="dk2"/>
                </a:solidFill>
              </a:defRPr>
            </a:lvl4pPr>
            <a:lvl5pPr marL="2286000" lvl="4" indent="-41984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12"/>
              <a:buChar char="○"/>
              <a:defRPr sz="3011">
                <a:solidFill>
                  <a:schemeClr val="dk2"/>
                </a:solidFill>
              </a:defRPr>
            </a:lvl5pPr>
            <a:lvl6pPr marL="2743200" lvl="5" indent="-41984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12"/>
              <a:buChar char="■"/>
              <a:defRPr sz="3011">
                <a:solidFill>
                  <a:schemeClr val="dk2"/>
                </a:solidFill>
              </a:defRPr>
            </a:lvl6pPr>
            <a:lvl7pPr marL="3200400" lvl="6" indent="-41984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12"/>
              <a:buChar char="●"/>
              <a:defRPr sz="3011">
                <a:solidFill>
                  <a:schemeClr val="dk2"/>
                </a:solidFill>
              </a:defRPr>
            </a:lvl7pPr>
            <a:lvl8pPr marL="3657600" lvl="7" indent="-41984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12"/>
              <a:buChar char="○"/>
              <a:defRPr sz="3011">
                <a:solidFill>
                  <a:schemeClr val="dk2"/>
                </a:solidFill>
              </a:defRPr>
            </a:lvl8pPr>
            <a:lvl9pPr marL="4114800" lvl="8" indent="-41984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12"/>
              <a:buChar char="■"/>
              <a:defRPr sz="3011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5000" cy="78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6500" tIns="196500" rIns="196500" bIns="196500" anchor="ctr" anchorCtr="0">
            <a:normAutofit/>
          </a:bodyPr>
          <a:lstStyle>
            <a:lvl1pPr lvl="0" algn="r">
              <a:buNone/>
              <a:defRPr sz="2151">
                <a:solidFill>
                  <a:schemeClr val="dk2"/>
                </a:solidFill>
              </a:defRPr>
            </a:lvl1pPr>
            <a:lvl2pPr lvl="1" algn="r">
              <a:buNone/>
              <a:defRPr sz="2151">
                <a:solidFill>
                  <a:schemeClr val="dk2"/>
                </a:solidFill>
              </a:defRPr>
            </a:lvl2pPr>
            <a:lvl3pPr lvl="2" algn="r">
              <a:buNone/>
              <a:defRPr sz="2151">
                <a:solidFill>
                  <a:schemeClr val="dk2"/>
                </a:solidFill>
              </a:defRPr>
            </a:lvl3pPr>
            <a:lvl4pPr lvl="3" algn="r">
              <a:buNone/>
              <a:defRPr sz="2151">
                <a:solidFill>
                  <a:schemeClr val="dk2"/>
                </a:solidFill>
              </a:defRPr>
            </a:lvl4pPr>
            <a:lvl5pPr lvl="4" algn="r">
              <a:buNone/>
              <a:defRPr sz="2151">
                <a:solidFill>
                  <a:schemeClr val="dk2"/>
                </a:solidFill>
              </a:defRPr>
            </a:lvl5pPr>
            <a:lvl6pPr lvl="5" algn="r">
              <a:buNone/>
              <a:defRPr sz="2151">
                <a:solidFill>
                  <a:schemeClr val="dk2"/>
                </a:solidFill>
              </a:defRPr>
            </a:lvl6pPr>
            <a:lvl7pPr lvl="6" algn="r">
              <a:buNone/>
              <a:defRPr sz="2151">
                <a:solidFill>
                  <a:schemeClr val="dk2"/>
                </a:solidFill>
              </a:defRPr>
            </a:lvl7pPr>
            <a:lvl8pPr lvl="7" algn="r">
              <a:buNone/>
              <a:defRPr sz="2151">
                <a:solidFill>
                  <a:schemeClr val="dk2"/>
                </a:solidFill>
              </a:defRPr>
            </a:lvl8pPr>
            <a:lvl9pPr lvl="8" algn="r">
              <a:buNone/>
              <a:defRPr sz="2151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371600" y="2569460"/>
            <a:ext cx="13041900" cy="446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600">
                <a:latin typeface="Aptos Light"/>
              </a:rPr>
              <a:t>Insira seu título </a:t>
            </a:r>
            <a:endParaRPr sz="9600">
              <a:latin typeface="Aptos Light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600">
                <a:latin typeface="Aptos Light"/>
              </a:rPr>
              <a:t>curto aqui</a:t>
            </a:r>
            <a:endParaRPr sz="9600">
              <a:latin typeface="Aptos Light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4200">
              <a:latin typeface="Aptos Light"/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>
                <a:latin typeface="Aptos Light"/>
              </a:rPr>
              <a:t>Adicione um subtítulo ou chamada aqui</a:t>
            </a:r>
            <a:endParaRPr sz="4200">
              <a:latin typeface="Aptos Ligh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371600" y="9051300"/>
            <a:ext cx="13041900" cy="517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latin typeface="Aptos Light"/>
              </a:rPr>
              <a:t>Mês/Ano</a:t>
            </a:r>
            <a:endParaRPr sz="2400">
              <a:latin typeface="Aptos Light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71600" y="704924"/>
            <a:ext cx="2924125" cy="44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72347" y="934836"/>
            <a:ext cx="3300076" cy="3199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54;p13">
            <a:extLst>
              <a:ext uri="{FF2B5EF4-FFF2-40B4-BE49-F238E27FC236}">
                <a16:creationId xmlns:a16="http://schemas.microsoft.com/office/drawing/2014/main" id="{94900F71-5E97-83C8-62D9-4954CAB5BCE1}"/>
              </a:ext>
            </a:extLst>
          </p:cNvPr>
          <p:cNvSpPr txBox="1"/>
          <p:nvPr/>
        </p:nvSpPr>
        <p:spPr>
          <a:xfrm>
            <a:off x="1371600" y="2914559"/>
            <a:ext cx="13041900" cy="446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600">
                <a:solidFill>
                  <a:srgbClr val="F2F2F2"/>
                </a:solidFill>
                <a:latin typeface="Aptos Light"/>
              </a:rPr>
              <a:t>Insira seu título </a:t>
            </a:r>
            <a:endParaRPr sz="9600">
              <a:solidFill>
                <a:srgbClr val="F2F2F2"/>
              </a:solidFill>
              <a:latin typeface="Aptos Light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600">
                <a:solidFill>
                  <a:srgbClr val="F2F2F2"/>
                </a:solidFill>
                <a:latin typeface="Aptos Light"/>
              </a:rPr>
              <a:t>curto aqui</a:t>
            </a:r>
            <a:endParaRPr sz="9600">
              <a:solidFill>
                <a:srgbClr val="F2F2F2"/>
              </a:solidFill>
              <a:latin typeface="Aptos Light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4200">
              <a:solidFill>
                <a:srgbClr val="F2F2F2"/>
              </a:solidFill>
              <a:latin typeface="Aptos Light"/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>
                <a:solidFill>
                  <a:srgbClr val="F2F2F2"/>
                </a:solidFill>
                <a:latin typeface="Aptos Light"/>
              </a:rPr>
              <a:t>Adicione um subtítulo ou chamada aqui</a:t>
            </a:r>
            <a:endParaRPr sz="4200">
              <a:solidFill>
                <a:srgbClr val="F2F2F2"/>
              </a:solidFill>
              <a:latin typeface="Aptos Light"/>
            </a:endParaRPr>
          </a:p>
        </p:txBody>
      </p:sp>
      <p:sp>
        <p:nvSpPr>
          <p:cNvPr id="5" name="Google Shape;55;p13">
            <a:extLst>
              <a:ext uri="{FF2B5EF4-FFF2-40B4-BE49-F238E27FC236}">
                <a16:creationId xmlns:a16="http://schemas.microsoft.com/office/drawing/2014/main" id="{AD8FBBBB-3FC6-AA96-BEAD-F1916A46563D}"/>
              </a:ext>
            </a:extLst>
          </p:cNvPr>
          <p:cNvSpPr txBox="1"/>
          <p:nvPr/>
        </p:nvSpPr>
        <p:spPr>
          <a:xfrm>
            <a:off x="1371600" y="9051300"/>
            <a:ext cx="13041900" cy="517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F2F2F2"/>
                </a:solidFill>
                <a:latin typeface="Aptos Light"/>
              </a:rPr>
              <a:t>Mês/Ano</a:t>
            </a:r>
            <a:endParaRPr sz="2400">
              <a:solidFill>
                <a:srgbClr val="F2F2F2"/>
              </a:solidFill>
              <a:latin typeface="Aptos Ligh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0"/>
        </a:solidFill>
        <a:effectLst/>
      </p:bgPr>
    </p:bg>
    <p:spTree>
      <p:nvGrpSpPr>
        <p:cNvPr id="1" name="Shape 1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Forma, Retângulo&#10;&#10;O conteúdo gerado por IA pode estar incorreto.">
            <a:extLst>
              <a:ext uri="{FF2B5EF4-FFF2-40B4-BE49-F238E27FC236}">
                <a16:creationId xmlns:a16="http://schemas.microsoft.com/office/drawing/2014/main" id="{58A3A04F-B7D2-5F49-E76C-06A5DDCE8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3" y="-64736"/>
            <a:ext cx="18364586" cy="10371708"/>
          </a:xfrm>
          <a:prstGeom prst="rect">
            <a:avLst/>
          </a:prstGeom>
          <a:ln>
            <a:noFill/>
          </a:ln>
        </p:spPr>
      </p:pic>
      <p:sp>
        <p:nvSpPr>
          <p:cNvPr id="2" name="Google Shape;1340;p55">
            <a:extLst>
              <a:ext uri="{FF2B5EF4-FFF2-40B4-BE49-F238E27FC236}">
                <a16:creationId xmlns:a16="http://schemas.microsoft.com/office/drawing/2014/main" id="{699FE28E-78EE-2BD8-4A5A-8CFD09D2391C}"/>
              </a:ext>
            </a:extLst>
          </p:cNvPr>
          <p:cNvSpPr txBox="1"/>
          <p:nvPr/>
        </p:nvSpPr>
        <p:spPr>
          <a:xfrm>
            <a:off x="752561" y="3706674"/>
            <a:ext cx="11741542" cy="116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50" tIns="91450" rIns="91450" bIns="9145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err="1">
                <a:solidFill>
                  <a:schemeClr val="bg1"/>
                </a:solidFill>
                <a:latin typeface="Aptos Light" panose="020B0004020202020204" pitchFamily="34" charset="0"/>
                <a:ea typeface="DM Sans 14pt ExtraBold"/>
                <a:cs typeface="DM Sans 14pt ExtraBold"/>
                <a:sym typeface="DM Sans ExtraBold"/>
              </a:rPr>
              <a:t>Insira</a:t>
            </a:r>
            <a:r>
              <a:rPr lang="en" sz="6400">
                <a:solidFill>
                  <a:schemeClr val="bg1"/>
                </a:solidFill>
                <a:latin typeface="Aptos Light" panose="020B0004020202020204" pitchFamily="34" charset="0"/>
                <a:ea typeface="DM Sans 14pt ExtraBold"/>
                <a:cs typeface="DM Sans 14pt ExtraBold"/>
                <a:sym typeface="DM Sans ExtraBold"/>
              </a:rPr>
              <a:t> </a:t>
            </a:r>
            <a:r>
              <a:rPr lang="en" sz="6400" err="1">
                <a:solidFill>
                  <a:schemeClr val="bg1"/>
                </a:solidFill>
                <a:latin typeface="Aptos Light" panose="020B0004020202020204" pitchFamily="34" charset="0"/>
                <a:ea typeface="DM Sans 14pt ExtraBold"/>
                <a:cs typeface="DM Sans 14pt ExtraBold"/>
                <a:sym typeface="DM Sans ExtraBold"/>
              </a:rPr>
              <a:t>seu</a:t>
            </a:r>
            <a:r>
              <a:rPr lang="en" sz="6400">
                <a:solidFill>
                  <a:schemeClr val="bg1"/>
                </a:solidFill>
                <a:latin typeface="Aptos Light" panose="020B0004020202020204" pitchFamily="34" charset="0"/>
                <a:ea typeface="DM Sans 14pt ExtraBold"/>
                <a:cs typeface="DM Sans 14pt ExtraBold"/>
                <a:sym typeface="DM Sans ExtraBold"/>
              </a:rPr>
              <a:t> </a:t>
            </a:r>
            <a:r>
              <a:rPr lang="en" sz="6400" err="1">
                <a:solidFill>
                  <a:schemeClr val="bg1"/>
                </a:solidFill>
                <a:latin typeface="Aptos Light" panose="020B0004020202020204" pitchFamily="34" charset="0"/>
                <a:ea typeface="DM Sans 14pt ExtraBold"/>
                <a:cs typeface="DM Sans 14pt ExtraBold"/>
                <a:sym typeface="DM Sans ExtraBold"/>
              </a:rPr>
              <a:t>título</a:t>
            </a:r>
            <a:r>
              <a:rPr lang="en" sz="6400">
                <a:solidFill>
                  <a:schemeClr val="bg1"/>
                </a:solidFill>
                <a:latin typeface="Aptos Light" panose="020B0004020202020204" pitchFamily="34" charset="0"/>
                <a:ea typeface="DM Sans 14pt ExtraBold"/>
                <a:cs typeface="DM Sans 14pt ExtraBold"/>
                <a:sym typeface="DM Sans ExtraBold"/>
              </a:rPr>
              <a:t> </a:t>
            </a:r>
            <a:r>
              <a:rPr lang="en" sz="6400" err="1">
                <a:solidFill>
                  <a:schemeClr val="bg1"/>
                </a:solidFill>
                <a:latin typeface="Aptos Light" panose="020B0004020202020204" pitchFamily="34" charset="0"/>
                <a:ea typeface="DM Sans 14pt ExtraBold"/>
                <a:cs typeface="DM Sans 14pt ExtraBold"/>
                <a:sym typeface="DM Sans ExtraBold"/>
              </a:rPr>
              <a:t>curto</a:t>
            </a:r>
            <a:r>
              <a:rPr lang="en" sz="6400">
                <a:solidFill>
                  <a:schemeClr val="bg1"/>
                </a:solidFill>
                <a:latin typeface="Aptos Light" panose="020B0004020202020204" pitchFamily="34" charset="0"/>
                <a:ea typeface="DM Sans 14pt ExtraBold"/>
                <a:cs typeface="DM Sans 14pt ExtraBold"/>
                <a:sym typeface="DM Sans ExtraBold"/>
              </a:rPr>
              <a:t> </a:t>
            </a:r>
            <a:r>
              <a:rPr lang="en" sz="6400" err="1">
                <a:solidFill>
                  <a:schemeClr val="bg1"/>
                </a:solidFill>
                <a:latin typeface="Aptos Light" panose="020B0004020202020204" pitchFamily="34" charset="0"/>
                <a:ea typeface="DM Sans 14pt ExtraBold"/>
                <a:cs typeface="DM Sans 14pt ExtraBold"/>
                <a:sym typeface="DM Sans ExtraBold"/>
              </a:rPr>
              <a:t>aqui</a:t>
            </a:r>
            <a:endParaRPr sz="6400">
              <a:solidFill>
                <a:schemeClr val="bg1"/>
              </a:solidFill>
              <a:latin typeface="Aptos Light" panose="020B0004020202020204" pitchFamily="34" charset="0"/>
              <a:ea typeface="DM Sans 14pt"/>
              <a:cs typeface="DM Sans 14pt"/>
              <a:sym typeface="DM Sans"/>
            </a:endParaRPr>
          </a:p>
        </p:txBody>
      </p:sp>
      <p:sp>
        <p:nvSpPr>
          <p:cNvPr id="3" name="Google Shape;1342;p55">
            <a:extLst>
              <a:ext uri="{FF2B5EF4-FFF2-40B4-BE49-F238E27FC236}">
                <a16:creationId xmlns:a16="http://schemas.microsoft.com/office/drawing/2014/main" id="{1B0D2B4D-6D1D-3981-625D-D057BDD900FD}"/>
              </a:ext>
            </a:extLst>
          </p:cNvPr>
          <p:cNvSpPr txBox="1"/>
          <p:nvPr/>
        </p:nvSpPr>
        <p:spPr>
          <a:xfrm>
            <a:off x="752561" y="8909307"/>
            <a:ext cx="2322414" cy="50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50" tIns="91450" rIns="91450" bIns="9145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err="1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Mês</a:t>
            </a:r>
            <a:r>
              <a:rPr lang="en" sz="1800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/</a:t>
            </a:r>
            <a:r>
              <a:rPr lang="en" sz="1800" err="1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ano</a:t>
            </a:r>
            <a:endParaRPr sz="1800">
              <a:solidFill>
                <a:schemeClr val="bg1"/>
              </a:solidFill>
              <a:latin typeface="Aptos" panose="020B0004020202020204" pitchFamily="34" charset="0"/>
              <a:ea typeface="DM Sans 14pt"/>
              <a:cs typeface="DM Sans 14pt"/>
              <a:sym typeface="DM Sans"/>
            </a:endParaRPr>
          </a:p>
        </p:txBody>
      </p:sp>
      <p:sp>
        <p:nvSpPr>
          <p:cNvPr id="4" name="Google Shape;1341;p55">
            <a:extLst>
              <a:ext uri="{FF2B5EF4-FFF2-40B4-BE49-F238E27FC236}">
                <a16:creationId xmlns:a16="http://schemas.microsoft.com/office/drawing/2014/main" id="{593C809D-9EA2-32B2-220D-07CFD0C48E0D}"/>
              </a:ext>
            </a:extLst>
          </p:cNvPr>
          <p:cNvSpPr txBox="1"/>
          <p:nvPr/>
        </p:nvSpPr>
        <p:spPr>
          <a:xfrm>
            <a:off x="752560" y="5766371"/>
            <a:ext cx="5526860" cy="609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50" tIns="91450" rIns="91450" bIns="9145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err="1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Adicione</a:t>
            </a:r>
            <a:r>
              <a:rPr lang="en" sz="2400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 um </a:t>
            </a:r>
            <a:r>
              <a:rPr lang="en" sz="2400" err="1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subtítulo</a:t>
            </a:r>
            <a:r>
              <a:rPr lang="en" sz="2400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 </a:t>
            </a:r>
            <a:r>
              <a:rPr lang="en" sz="2400" err="1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ou</a:t>
            </a:r>
            <a:r>
              <a:rPr lang="en" sz="2400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 </a:t>
            </a:r>
            <a:r>
              <a:rPr lang="en" sz="2400" err="1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chamada</a:t>
            </a:r>
            <a:r>
              <a:rPr lang="en" sz="2400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 </a:t>
            </a:r>
            <a:r>
              <a:rPr lang="en" sz="2400" err="1">
                <a:solidFill>
                  <a:schemeClr val="bg1"/>
                </a:solidFill>
                <a:latin typeface="Aptos" panose="020B0004020202020204" pitchFamily="34" charset="0"/>
                <a:ea typeface="DM Sans 14pt"/>
                <a:cs typeface="DM Sans 14pt"/>
                <a:sym typeface="DM Sans"/>
              </a:rPr>
              <a:t>aqui</a:t>
            </a:r>
            <a:endParaRPr sz="2400">
              <a:solidFill>
                <a:schemeClr val="bg1"/>
              </a:solidFill>
              <a:latin typeface="Aptos" panose="020B0004020202020204" pitchFamily="34" charset="0"/>
              <a:ea typeface="DM Sans 14pt"/>
              <a:cs typeface="DM Sans 14pt"/>
              <a:sym typeface="DM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F51C3B-F7FE-1FA2-0586-76E28A25B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DA04E2FB-7700-BBE8-C742-CC3EA08CA073}"/>
              </a:ext>
            </a:extLst>
          </p:cNvPr>
          <p:cNvSpPr txBox="1"/>
          <p:nvPr/>
        </p:nvSpPr>
        <p:spPr>
          <a:xfrm>
            <a:off x="914398" y="6712499"/>
            <a:ext cx="9572880" cy="23544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37160" tIns="68580" rIns="137160" bIns="6858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7200">
                <a:solidFill>
                  <a:schemeClr val="tx1"/>
                </a:solidFill>
                <a:latin typeface="Aptos Light"/>
              </a:rPr>
              <a:t>Insira um subtítulo da apresentação aqui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A132337-DA5E-0DD7-7A34-A8656380DA0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5108066" y="9297019"/>
            <a:ext cx="2555500" cy="38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95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E20BB70729CD4BA4444D713ABED97C" ma:contentTypeVersion="16" ma:contentTypeDescription="Crie um novo documento." ma:contentTypeScope="" ma:versionID="185d275e2a977480e22eef453c53292f">
  <xsd:schema xmlns:xsd="http://www.w3.org/2001/XMLSchema" xmlns:xs="http://www.w3.org/2001/XMLSchema" xmlns:p="http://schemas.microsoft.com/office/2006/metadata/properties" xmlns:ns2="124e9b70-6ef9-48c2-8d99-316122fa4e48" xmlns:ns3="d7b4d406-10a3-4af0-9a53-764064c5ebf7" targetNamespace="http://schemas.microsoft.com/office/2006/metadata/properties" ma:root="true" ma:fieldsID="ec16f9d0ee2d2eaf755f3a0ec929bf06" ns2:_="" ns3:_="">
    <xsd:import namespace="124e9b70-6ef9-48c2-8d99-316122fa4e48"/>
    <xsd:import namespace="d7b4d406-10a3-4af0-9a53-764064c5eb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e9b70-6ef9-48c2-8d99-316122fa4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4ab878a6-9900-4c8d-a738-5077898808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tatus de liberação" ma:internalName="Status_x0020_de_x0020_libera_x00e7__x00e3_o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b4d406-10a3-4af0-9a53-764064c5ebf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27bae9-3e65-4c5e-b661-a45748160119}" ma:internalName="TaxCatchAll" ma:readOnly="false" ma:showField="CatchAllData" ma:web="d7b4d406-10a3-4af0-9a53-764064c5eb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b4d406-10a3-4af0-9a53-764064c5ebf7" xsi:nil="true"/>
    <_Flow_SignoffStatus xmlns="124e9b70-6ef9-48c2-8d99-316122fa4e48" xsi:nil="true"/>
    <lcf76f155ced4ddcb4097134ff3c332f xmlns="124e9b70-6ef9-48c2-8d99-316122fa4e4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3AC4287-4122-4F68-BD25-EB279F493F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CAB2AE-AC72-4DE2-85C6-34E7835BAFE3}">
  <ds:schemaRefs>
    <ds:schemaRef ds:uri="124e9b70-6ef9-48c2-8d99-316122fa4e48"/>
    <ds:schemaRef ds:uri="d7b4d406-10a3-4af0-9a53-764064c5ebf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FE34AFE-0B1E-45B7-80F8-DD82AD908E2C}">
  <ds:schemaRefs>
    <ds:schemaRef ds:uri="124e9b70-6ef9-48c2-8d99-316122fa4e48"/>
    <ds:schemaRef ds:uri="d7b4d406-10a3-4af0-9a53-764064c5ebf7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4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2026-03-26T18:30:01Z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0x01010079E20BB70729CD4BA4444D713ABED97C</vt:lpwstr>
  </property>
  <property fmtid="{D5CDD505-2E9C-101B-9397-08002B2CF9AE}" pid="3" name="MediaServiceImageTags">
    <vt:lpwstr/>
  </property>
</Properties>
</file>