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7"/>
  </p:notesMasterIdLst>
  <p:sldIdLst>
    <p:sldId id="257" r:id="rId5"/>
    <p:sldId id="256" r:id="rId6"/>
  </p:sldIdLst>
  <p:sldSz cx="7559675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473FB-380A-362D-BBD4-C39FDD347068}" v="48" dt="2026-03-26T17:48:01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368"/>
        <p:guide pos="2381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Pereira Martins" userId="S::marina.martins@starian.com::13f48cb2-f2d1-4b60-8876-f81419c826e5" providerId="AD" clId="Web-{08A473FB-380A-362D-BBD4-C39FDD347068}"/>
    <pc:docChg chg="modSld sldOrd">
      <pc:chgData name="Marina Pereira Martins" userId="S::marina.martins@starian.com::13f48cb2-f2d1-4b60-8876-f81419c826e5" providerId="AD" clId="Web-{08A473FB-380A-362D-BBD4-C39FDD347068}" dt="2026-03-26T17:48:01.022" v="47"/>
      <pc:docMkLst>
        <pc:docMk/>
      </pc:docMkLst>
      <pc:sldChg chg="addSp delSp modSp">
        <pc:chgData name="Marina Pereira Martins" userId="S::marina.martins@starian.com::13f48cb2-f2d1-4b60-8876-f81419c826e5" providerId="AD" clId="Web-{08A473FB-380A-362D-BBD4-C39FDD347068}" dt="2026-03-26T17:47:51.663" v="42"/>
        <pc:sldMkLst>
          <pc:docMk/>
          <pc:sldMk cId="0" sldId="256"/>
        </pc:sldMkLst>
        <pc:spChg chg="add del mod">
          <ac:chgData name="Marina Pereira Martins" userId="S::marina.martins@starian.com::13f48cb2-f2d1-4b60-8876-f81419c826e5" providerId="AD" clId="Web-{08A473FB-380A-362D-BBD4-C39FDD347068}" dt="2026-03-26T17:47:51.663" v="42"/>
          <ac:spMkLst>
            <pc:docMk/>
            <pc:sldMk cId="0" sldId="256"/>
            <ac:spMk id="2" creationId="{664CBB24-AB3C-39D4-F0AF-D00BB4ADF4A9}"/>
          </ac:spMkLst>
        </pc:spChg>
        <pc:spChg chg="mod">
          <ac:chgData name="Marina Pereira Martins" userId="S::marina.martins@starian.com::13f48cb2-f2d1-4b60-8876-f81419c826e5" providerId="AD" clId="Web-{08A473FB-380A-362D-BBD4-C39FDD347068}" dt="2026-03-26T17:46:35.318" v="0"/>
          <ac:spMkLst>
            <pc:docMk/>
            <pc:sldMk cId="0" sldId="256"/>
            <ac:spMk id="54" creationId="{00000000-0000-0000-0000-000000000000}"/>
          </ac:spMkLst>
        </pc:spChg>
        <pc:spChg chg="add del mod">
          <ac:chgData name="Marina Pereira Martins" userId="S::marina.martins@starian.com::13f48cb2-f2d1-4b60-8876-f81419c826e5" providerId="AD" clId="Web-{08A473FB-380A-362D-BBD4-C39FDD347068}" dt="2026-03-26T17:47:51.663" v="41"/>
          <ac:spMkLst>
            <pc:docMk/>
            <pc:sldMk cId="0" sldId="256"/>
            <ac:spMk id="57" creationId="{00000000-0000-0000-0000-000000000000}"/>
          </ac:spMkLst>
        </pc:spChg>
      </pc:sldChg>
      <pc:sldChg chg="addSp delSp modSp ord">
        <pc:chgData name="Marina Pereira Martins" userId="S::marina.martins@starian.com::13f48cb2-f2d1-4b60-8876-f81419c826e5" providerId="AD" clId="Web-{08A473FB-380A-362D-BBD4-C39FDD347068}" dt="2026-03-26T17:48:01.022" v="47"/>
        <pc:sldMkLst>
          <pc:docMk/>
          <pc:sldMk cId="0" sldId="257"/>
        </pc:sldMkLst>
        <pc:spChg chg="add mod">
          <ac:chgData name="Marina Pereira Martins" userId="S::marina.martins@starian.com::13f48cb2-f2d1-4b60-8876-f81419c826e5" providerId="AD" clId="Web-{08A473FB-380A-362D-BBD4-C39FDD347068}" dt="2026-03-26T17:47:56.960" v="45"/>
          <ac:spMkLst>
            <pc:docMk/>
            <pc:sldMk cId="0" sldId="257"/>
            <ac:spMk id="3" creationId="{5B24F4C0-D400-F610-486C-2B83408212A2}"/>
          </ac:spMkLst>
        </pc:spChg>
        <pc:spChg chg="add mod">
          <ac:chgData name="Marina Pereira Martins" userId="S::marina.martins@starian.com::13f48cb2-f2d1-4b60-8876-f81419c826e5" providerId="AD" clId="Web-{08A473FB-380A-362D-BBD4-C39FDD347068}" dt="2026-03-26T17:47:57.007" v="46"/>
          <ac:spMkLst>
            <pc:docMk/>
            <pc:sldMk cId="0" sldId="257"/>
            <ac:spMk id="5" creationId="{F1DD728B-81A0-AA6C-FE93-8197EA68CEEB}"/>
          </ac:spMkLst>
        </pc:spChg>
        <pc:spChg chg="add del">
          <ac:chgData name="Marina Pereira Martins" userId="S::marina.martins@starian.com::13f48cb2-f2d1-4b60-8876-f81419c826e5" providerId="AD" clId="Web-{08A473FB-380A-362D-BBD4-C39FDD347068}" dt="2026-03-26T17:47:48.600" v="38"/>
          <ac:spMkLst>
            <pc:docMk/>
            <pc:sldMk cId="0" sldId="257"/>
            <ac:spMk id="63" creationId="{00000000-0000-0000-0000-000000000000}"/>
          </ac:spMkLst>
        </pc:spChg>
        <pc:picChg chg="mod">
          <ac:chgData name="Marina Pereira Martins" userId="S::marina.martins@starian.com::13f48cb2-f2d1-4b60-8876-f81419c826e5" providerId="AD" clId="Web-{08A473FB-380A-362D-BBD4-C39FDD347068}" dt="2026-03-26T17:47:40.007" v="35" actId="1076"/>
          <ac:picMkLst>
            <pc:docMk/>
            <pc:sldMk cId="0" sldId="257"/>
            <ac:picMk id="6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23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6729e9cb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6729e9cb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6723757e7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6723757e7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7200"/>
          </a:xfrm>
          <a:prstGeom prst="rect">
            <a:avLst/>
          </a:prstGeom>
        </p:spPr>
        <p:txBody>
          <a:bodyPr spcFirstLastPara="1" wrap="square" lIns="117175" tIns="117175" rIns="117175" bIns="117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1pPr>
            <a:lvl2pPr lvl="1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2pPr>
            <a:lvl3pPr lvl="2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3pPr>
            <a:lvl4pPr lvl="3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4pPr>
            <a:lvl5pPr lvl="4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5pPr>
            <a:lvl6pPr lvl="5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6pPr>
            <a:lvl7pPr lvl="6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7pPr>
            <a:lvl8pPr lvl="7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8pPr>
            <a:lvl9pPr lvl="8" algn="ctr">
              <a:spcBef>
                <a:spcPts val="0"/>
              </a:spcBef>
              <a:spcAft>
                <a:spcPts val="0"/>
              </a:spcAft>
              <a:buSzPts val="6663"/>
              <a:buNone/>
              <a:defRPr sz="666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9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2100"/>
          </a:xfrm>
          <a:prstGeom prst="rect">
            <a:avLst/>
          </a:prstGeom>
        </p:spPr>
        <p:txBody>
          <a:bodyPr spcFirstLastPara="1" wrap="square" lIns="117175" tIns="117175" rIns="117175" bIns="117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1pPr>
            <a:lvl2pPr lvl="1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2pPr>
            <a:lvl3pPr lvl="2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3pPr>
            <a:lvl4pPr lvl="3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4pPr>
            <a:lvl5pPr lvl="4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5pPr>
            <a:lvl6pPr lvl="5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6pPr>
            <a:lvl7pPr lvl="6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7pPr>
            <a:lvl8pPr lvl="7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8pPr>
            <a:lvl9pPr lvl="8" algn="ctr">
              <a:spcBef>
                <a:spcPts val="0"/>
              </a:spcBef>
              <a:spcAft>
                <a:spcPts val="0"/>
              </a:spcAft>
              <a:buSzPts val="15377"/>
              <a:buNone/>
              <a:defRPr sz="15377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6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marL="457200" lvl="0" indent="-375067" algn="ctr">
              <a:spcBef>
                <a:spcPts val="0"/>
              </a:spcBef>
              <a:spcAft>
                <a:spcPts val="0"/>
              </a:spcAft>
              <a:buSzPts val="2307"/>
              <a:buChar char="●"/>
              <a:defRPr sz="2306"/>
            </a:lvl1pPr>
            <a:lvl2pPr marL="914400" lvl="1" indent="-342519" algn="ctr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2pPr>
            <a:lvl3pPr marL="1371600" lvl="2" indent="-342519" algn="ctr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3pPr>
            <a:lvl4pPr marL="1828800" lvl="3" indent="-342519" algn="ctr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4pPr>
            <a:lvl5pPr marL="2286000" lvl="4" indent="-342519" algn="ctr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5pPr>
            <a:lvl6pPr marL="2743200" lvl="5" indent="-342519" algn="ctr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6pPr>
            <a:lvl7pPr marL="3200400" lvl="6" indent="-342519" algn="ctr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7pPr>
            <a:lvl8pPr marL="3657600" lvl="7" indent="-342519" algn="ctr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8pPr>
            <a:lvl9pPr marL="4114800" lvl="8" indent="-342519" algn="ctr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502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1pPr>
            <a:lvl2pPr lvl="1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2pPr>
            <a:lvl3pPr lvl="2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3pPr>
            <a:lvl4pPr lvl="3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4pPr>
            <a:lvl5pPr lvl="4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5pPr>
            <a:lvl6pPr lvl="5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6pPr>
            <a:lvl7pPr lvl="6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7pPr>
            <a:lvl8pPr lvl="7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8pPr>
            <a:lvl9pPr lvl="8" algn="ctr">
              <a:spcBef>
                <a:spcPts val="0"/>
              </a:spcBef>
              <a:spcAft>
                <a:spcPts val="0"/>
              </a:spcAft>
              <a:buSzPts val="4613"/>
              <a:buNone/>
              <a:defRPr sz="4613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1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1pPr>
            <a:lvl2pPr lvl="1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2pPr>
            <a:lvl3pPr lvl="2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3pPr>
            <a:lvl4pPr lvl="3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4pPr>
            <a:lvl5pPr lvl="4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5pPr>
            <a:lvl6pPr lvl="5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6pPr>
            <a:lvl7pPr lvl="6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7pPr>
            <a:lvl8pPr lvl="7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8pPr>
            <a:lvl9pPr lvl="8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3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marL="457200" lvl="0" indent="-375067">
              <a:spcBef>
                <a:spcPts val="0"/>
              </a:spcBef>
              <a:spcAft>
                <a:spcPts val="0"/>
              </a:spcAft>
              <a:buSzPts val="2307"/>
              <a:buChar char="●"/>
              <a:defRPr sz="2306"/>
            </a:lvl1pPr>
            <a:lvl2pPr marL="914400" lvl="1" indent="-342519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2pPr>
            <a:lvl3pPr marL="1371600" lvl="2" indent="-342519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3pPr>
            <a:lvl4pPr marL="1828800" lvl="3" indent="-342519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4pPr>
            <a:lvl5pPr marL="2286000" lvl="4" indent="-342519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5pPr>
            <a:lvl6pPr marL="2743200" lvl="5" indent="-342519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6pPr>
            <a:lvl7pPr marL="3200400" lvl="6" indent="-342519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7pPr>
            <a:lvl8pPr marL="3657600" lvl="7" indent="-342519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8pPr>
            <a:lvl9pPr marL="4114800" lvl="8" indent="-342519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1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1pPr>
            <a:lvl2pPr lvl="1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2pPr>
            <a:lvl3pPr lvl="2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3pPr>
            <a:lvl4pPr lvl="3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4pPr>
            <a:lvl5pPr lvl="4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5pPr>
            <a:lvl6pPr lvl="5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6pPr>
            <a:lvl7pPr lvl="6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7pPr>
            <a:lvl8pPr lvl="7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8pPr>
            <a:lvl9pPr lvl="8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7200" cy="71013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marL="457200" lvl="0" indent="-342519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1pPr>
            <a:lvl2pPr marL="914400" lvl="1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2pPr>
            <a:lvl3pPr marL="1371600" lvl="2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3pPr>
            <a:lvl4pPr marL="1828800" lvl="3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4pPr>
            <a:lvl5pPr marL="2286000" lvl="4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5pPr>
            <a:lvl6pPr marL="2743200" lvl="5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6pPr>
            <a:lvl7pPr marL="3200400" lvl="6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7pPr>
            <a:lvl8pPr marL="3657600" lvl="7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8pPr>
            <a:lvl9pPr marL="4114800" lvl="8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7200" cy="71013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marL="457200" lvl="0" indent="-342519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1pPr>
            <a:lvl2pPr marL="914400" lvl="1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2pPr>
            <a:lvl3pPr marL="1371600" lvl="2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3pPr>
            <a:lvl4pPr marL="1828800" lvl="3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4pPr>
            <a:lvl5pPr marL="2286000" lvl="4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5pPr>
            <a:lvl6pPr marL="2743200" lvl="5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6pPr>
            <a:lvl7pPr marL="3200400" lvl="6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7pPr>
            <a:lvl8pPr marL="3657600" lvl="7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8pPr>
            <a:lvl9pPr marL="4114800" lvl="8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1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1pPr>
            <a:lvl2pPr lvl="1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2pPr>
            <a:lvl3pPr lvl="2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3pPr>
            <a:lvl4pPr lvl="3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4pPr>
            <a:lvl5pPr lvl="4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5pPr>
            <a:lvl6pPr lvl="5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6pPr>
            <a:lvl7pPr lvl="6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7pPr>
            <a:lvl8pPr lvl="7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8pPr>
            <a:lvl9pPr lvl="8">
              <a:spcBef>
                <a:spcPts val="0"/>
              </a:spcBef>
              <a:spcAft>
                <a:spcPts val="0"/>
              </a:spcAft>
              <a:buSzPts val="3588"/>
              <a:buNone/>
              <a:defRPr sz="3587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1100"/>
          </a:xfrm>
          <a:prstGeom prst="rect">
            <a:avLst/>
          </a:prstGeom>
        </p:spPr>
        <p:txBody>
          <a:bodyPr spcFirstLastPara="1" wrap="square" lIns="117175" tIns="117175" rIns="117175" bIns="1171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1pPr>
            <a:lvl2pPr lvl="1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2pPr>
            <a:lvl3pPr lvl="2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3pPr>
            <a:lvl4pPr lvl="3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4pPr>
            <a:lvl5pPr lvl="4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5pPr>
            <a:lvl6pPr lvl="5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6pPr>
            <a:lvl7pPr lvl="6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7pPr>
            <a:lvl8pPr lvl="7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8pPr>
            <a:lvl9pPr lvl="8">
              <a:spcBef>
                <a:spcPts val="0"/>
              </a:spcBef>
              <a:spcAft>
                <a:spcPts val="0"/>
              </a:spcAft>
              <a:buSzPts val="3075"/>
              <a:buNone/>
              <a:defRPr sz="3075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87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marL="457200" lvl="0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1pPr>
            <a:lvl2pPr marL="914400" lvl="1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2pPr>
            <a:lvl3pPr marL="1371600" lvl="2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3pPr>
            <a:lvl4pPr marL="1828800" lvl="3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4pPr>
            <a:lvl5pPr marL="2286000" lvl="4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5pPr>
            <a:lvl6pPr marL="2743200" lvl="5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6pPr>
            <a:lvl7pPr marL="3200400" lvl="6" indent="-326244">
              <a:spcBef>
                <a:spcPts val="0"/>
              </a:spcBef>
              <a:spcAft>
                <a:spcPts val="0"/>
              </a:spcAft>
              <a:buSzPts val="1538"/>
              <a:buChar char="●"/>
              <a:defRPr sz="1537"/>
            </a:lvl7pPr>
            <a:lvl8pPr marL="3657600" lvl="7" indent="-326244">
              <a:spcBef>
                <a:spcPts val="0"/>
              </a:spcBef>
              <a:spcAft>
                <a:spcPts val="0"/>
              </a:spcAft>
              <a:buSzPts val="1538"/>
              <a:buChar char="○"/>
              <a:defRPr sz="1537"/>
            </a:lvl8pPr>
            <a:lvl9pPr marL="4114800" lvl="8" indent="-326244">
              <a:spcBef>
                <a:spcPts val="0"/>
              </a:spcBef>
              <a:spcAft>
                <a:spcPts val="0"/>
              </a:spcAft>
              <a:buSzPts val="1538"/>
              <a:buChar char="■"/>
              <a:defRPr sz="1537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41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1pPr>
            <a:lvl2pPr lvl="1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2pPr>
            <a:lvl3pPr lvl="2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3pPr>
            <a:lvl4pPr lvl="3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4pPr>
            <a:lvl5pPr lvl="4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5pPr>
            <a:lvl6pPr lvl="5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6pPr>
            <a:lvl7pPr lvl="6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7pPr>
            <a:lvl8pPr lvl="7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8pPr>
            <a:lvl9pPr lvl="8">
              <a:spcBef>
                <a:spcPts val="0"/>
              </a:spcBef>
              <a:spcAft>
                <a:spcPts val="0"/>
              </a:spcAft>
              <a:buSzPts val="6151"/>
              <a:buNone/>
              <a:defRPr sz="615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7175" tIns="117175" rIns="117175" bIns="1171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117175" tIns="117175" rIns="117175" bIns="117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1pPr>
            <a:lvl2pPr lvl="1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2pPr>
            <a:lvl3pPr lvl="2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3pPr>
            <a:lvl4pPr lvl="3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4pPr>
            <a:lvl5pPr lvl="4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5pPr>
            <a:lvl6pPr lvl="5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6pPr>
            <a:lvl7pPr lvl="6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7pPr>
            <a:lvl8pPr lvl="7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8pPr>
            <a:lvl9pPr lvl="8" algn="ctr">
              <a:spcBef>
                <a:spcPts val="0"/>
              </a:spcBef>
              <a:spcAft>
                <a:spcPts val="0"/>
              </a:spcAft>
              <a:buSzPts val="5382"/>
              <a:buNone/>
              <a:defRPr sz="5381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700"/>
          </a:xfrm>
          <a:prstGeom prst="rect">
            <a:avLst/>
          </a:prstGeom>
        </p:spPr>
        <p:txBody>
          <a:bodyPr spcFirstLastPara="1" wrap="square" lIns="117175" tIns="117175" rIns="117175" bIns="1171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91"/>
              <a:buNone/>
              <a:defRPr sz="269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500" cy="76812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marL="457200" lvl="0" indent="-375067">
              <a:spcBef>
                <a:spcPts val="0"/>
              </a:spcBef>
              <a:spcAft>
                <a:spcPts val="0"/>
              </a:spcAft>
              <a:buSzPts val="2307"/>
              <a:buChar char="●"/>
              <a:defRPr sz="2306"/>
            </a:lvl1pPr>
            <a:lvl2pPr marL="914400" lvl="1" indent="-342519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2pPr>
            <a:lvl3pPr marL="1371600" lvl="2" indent="-342519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3pPr>
            <a:lvl4pPr marL="1828800" lvl="3" indent="-342519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4pPr>
            <a:lvl5pPr marL="2286000" lvl="4" indent="-342519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5pPr>
            <a:lvl6pPr marL="2743200" lvl="5" indent="-342519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6pPr>
            <a:lvl7pPr marL="3200400" lvl="6" indent="-342519">
              <a:spcBef>
                <a:spcPts val="0"/>
              </a:spcBef>
              <a:spcAft>
                <a:spcPts val="0"/>
              </a:spcAft>
              <a:buSzPts val="1794"/>
              <a:buChar char="●"/>
              <a:defRPr sz="1794"/>
            </a:lvl7pPr>
            <a:lvl8pPr marL="3657600" lvl="7" indent="-342519">
              <a:spcBef>
                <a:spcPts val="0"/>
              </a:spcBef>
              <a:spcAft>
                <a:spcPts val="0"/>
              </a:spcAft>
              <a:buSzPts val="1794"/>
              <a:buChar char="○"/>
              <a:defRPr sz="1794"/>
            </a:lvl8pPr>
            <a:lvl9pPr marL="4114800" lvl="8" indent="-342519">
              <a:spcBef>
                <a:spcPts val="0"/>
              </a:spcBef>
              <a:spcAft>
                <a:spcPts val="0"/>
              </a:spcAft>
              <a:buSzPts val="1794"/>
              <a:buChar char="■"/>
              <a:defRPr sz="1794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900" cy="12576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7"/>
              <a:buNone/>
              <a:defRPr sz="2306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>
              <a:buNone/>
              <a:defRPr sz="1281"/>
            </a:lvl1pPr>
            <a:lvl2pPr lvl="1">
              <a:buNone/>
              <a:defRPr sz="1281"/>
            </a:lvl2pPr>
            <a:lvl3pPr lvl="2">
              <a:buNone/>
              <a:defRPr sz="1281"/>
            </a:lvl3pPr>
            <a:lvl4pPr lvl="3">
              <a:buNone/>
              <a:defRPr sz="1281"/>
            </a:lvl4pPr>
            <a:lvl5pPr lvl="4">
              <a:buNone/>
              <a:defRPr sz="1281"/>
            </a:lvl5pPr>
            <a:lvl6pPr lvl="5">
              <a:buNone/>
              <a:defRPr sz="1281"/>
            </a:lvl6pPr>
            <a:lvl7pPr lvl="6">
              <a:buNone/>
              <a:defRPr sz="1281"/>
            </a:lvl7pPr>
            <a:lvl8pPr lvl="7">
              <a:buNone/>
              <a:defRPr sz="1281"/>
            </a:lvl8pPr>
            <a:lvl9pPr lvl="8">
              <a:buNone/>
              <a:defRPr sz="12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7175" tIns="117175" rIns="117175" bIns="1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8"/>
              <a:buNone/>
              <a:defRPr sz="358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7175" tIns="117175" rIns="117175" bIns="117175" anchor="t" anchorCtr="0">
            <a:normAutofit/>
          </a:bodyPr>
          <a:lstStyle>
            <a:lvl1pPr marL="457200" lvl="0" indent="-37506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7"/>
              <a:buChar char="●"/>
              <a:defRPr sz="2306">
                <a:solidFill>
                  <a:schemeClr val="dk2"/>
                </a:solidFill>
              </a:defRPr>
            </a:lvl1pPr>
            <a:lvl2pPr marL="914400" lvl="1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○"/>
              <a:defRPr sz="1794">
                <a:solidFill>
                  <a:schemeClr val="dk2"/>
                </a:solidFill>
              </a:defRPr>
            </a:lvl2pPr>
            <a:lvl3pPr marL="1371600" lvl="2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■"/>
              <a:defRPr sz="1794">
                <a:solidFill>
                  <a:schemeClr val="dk2"/>
                </a:solidFill>
              </a:defRPr>
            </a:lvl3pPr>
            <a:lvl4pPr marL="1828800" lvl="3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●"/>
              <a:defRPr sz="1794">
                <a:solidFill>
                  <a:schemeClr val="dk2"/>
                </a:solidFill>
              </a:defRPr>
            </a:lvl4pPr>
            <a:lvl5pPr marL="2286000" lvl="4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○"/>
              <a:defRPr sz="1794">
                <a:solidFill>
                  <a:schemeClr val="dk2"/>
                </a:solidFill>
              </a:defRPr>
            </a:lvl5pPr>
            <a:lvl6pPr marL="2743200" lvl="5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■"/>
              <a:defRPr sz="1794">
                <a:solidFill>
                  <a:schemeClr val="dk2"/>
                </a:solidFill>
              </a:defRPr>
            </a:lvl6pPr>
            <a:lvl7pPr marL="3200400" lvl="6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●"/>
              <a:defRPr sz="1794">
                <a:solidFill>
                  <a:schemeClr val="dk2"/>
                </a:solidFill>
              </a:defRPr>
            </a:lvl7pPr>
            <a:lvl8pPr marL="3657600" lvl="7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○"/>
              <a:defRPr sz="1794">
                <a:solidFill>
                  <a:schemeClr val="dk2"/>
                </a:solidFill>
              </a:defRPr>
            </a:lvl8pPr>
            <a:lvl9pPr marL="4114800" lvl="8" indent="-34251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94"/>
              <a:buChar char="■"/>
              <a:defRPr sz="1794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7175" tIns="117175" rIns="117175" bIns="117175" anchor="ctr" anchorCtr="0">
            <a:normAutofit/>
          </a:bodyPr>
          <a:lstStyle>
            <a:lvl1pPr lvl="0" algn="r">
              <a:buNone/>
              <a:defRPr sz="1281">
                <a:solidFill>
                  <a:schemeClr val="dk2"/>
                </a:solidFill>
              </a:defRPr>
            </a:lvl1pPr>
            <a:lvl2pPr lvl="1" algn="r">
              <a:buNone/>
              <a:defRPr sz="1281">
                <a:solidFill>
                  <a:schemeClr val="dk2"/>
                </a:solidFill>
              </a:defRPr>
            </a:lvl2pPr>
            <a:lvl3pPr lvl="2" algn="r">
              <a:buNone/>
              <a:defRPr sz="1281">
                <a:solidFill>
                  <a:schemeClr val="dk2"/>
                </a:solidFill>
              </a:defRPr>
            </a:lvl3pPr>
            <a:lvl4pPr lvl="3" algn="r">
              <a:buNone/>
              <a:defRPr sz="1281">
                <a:solidFill>
                  <a:schemeClr val="dk2"/>
                </a:solidFill>
              </a:defRPr>
            </a:lvl4pPr>
            <a:lvl5pPr lvl="4" algn="r">
              <a:buNone/>
              <a:defRPr sz="1281">
                <a:solidFill>
                  <a:schemeClr val="dk2"/>
                </a:solidFill>
              </a:defRPr>
            </a:lvl5pPr>
            <a:lvl6pPr lvl="5" algn="r">
              <a:buNone/>
              <a:defRPr sz="1281">
                <a:solidFill>
                  <a:schemeClr val="dk2"/>
                </a:solidFill>
              </a:defRPr>
            </a:lvl6pPr>
            <a:lvl7pPr lvl="6" algn="r">
              <a:buNone/>
              <a:defRPr sz="1281">
                <a:solidFill>
                  <a:schemeClr val="dk2"/>
                </a:solidFill>
              </a:defRPr>
            </a:lvl7pPr>
            <a:lvl8pPr lvl="7" algn="r">
              <a:buNone/>
              <a:defRPr sz="1281">
                <a:solidFill>
                  <a:schemeClr val="dk2"/>
                </a:solidFill>
              </a:defRPr>
            </a:lvl8pPr>
            <a:lvl9pPr lvl="8" algn="r">
              <a:buNone/>
              <a:defRPr sz="1281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61600" y="2257625"/>
            <a:ext cx="8021598" cy="858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6100" y="1416300"/>
            <a:ext cx="2540023" cy="3847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57;p13">
            <a:extLst>
              <a:ext uri="{FF2B5EF4-FFF2-40B4-BE49-F238E27FC236}">
                <a16:creationId xmlns:a16="http://schemas.microsoft.com/office/drawing/2014/main" id="{5B24F4C0-D400-F610-486C-2B83408212A2}"/>
              </a:ext>
            </a:extLst>
          </p:cNvPr>
          <p:cNvSpPr txBox="1"/>
          <p:nvPr/>
        </p:nvSpPr>
        <p:spPr>
          <a:xfrm>
            <a:off x="606100" y="2984586"/>
            <a:ext cx="5342100" cy="30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00" tIns="51100" rIns="51100" bIns="51100" anchor="ctr" anchorCtr="0">
            <a:noAutofit/>
          </a:bodyPr>
          <a:lstStyle/>
          <a:p>
            <a:pPr>
              <a:buSzPts val="6258"/>
            </a:pPr>
            <a:r>
              <a:rPr lang="pt-BR" sz="6600" b="1">
                <a:solidFill>
                  <a:srgbClr val="262626"/>
                </a:solidFill>
              </a:rPr>
              <a:t>Insira o seu aviso aqui.</a:t>
            </a:r>
            <a:endParaRPr lang="pt-BR" sz="5400">
              <a:solidFill>
                <a:srgbClr val="262626"/>
              </a:solidFill>
              <a:latin typeface="Aptos"/>
            </a:endParaRPr>
          </a:p>
        </p:txBody>
      </p:sp>
      <p:sp>
        <p:nvSpPr>
          <p:cNvPr id="5" name="Google Shape;57;p13">
            <a:extLst>
              <a:ext uri="{FF2B5EF4-FFF2-40B4-BE49-F238E27FC236}">
                <a16:creationId xmlns:a16="http://schemas.microsoft.com/office/drawing/2014/main" id="{F1DD728B-81A0-AA6C-FE93-8197EA68CEEB}"/>
              </a:ext>
            </a:extLst>
          </p:cNvPr>
          <p:cNvSpPr txBox="1"/>
          <p:nvPr/>
        </p:nvSpPr>
        <p:spPr>
          <a:xfrm>
            <a:off x="605691" y="5463980"/>
            <a:ext cx="5342100" cy="168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00" tIns="51100" rIns="51100" bIns="51100" anchor="ctr" anchorCtr="0">
            <a:noAutofit/>
          </a:bodyPr>
          <a:lstStyle/>
          <a:p>
            <a:pPr>
              <a:buSzPts val="6258"/>
            </a:pPr>
            <a:r>
              <a:rPr lang="pt-BR" sz="3600">
                <a:solidFill>
                  <a:srgbClr val="262626"/>
                </a:solidFill>
                <a:latin typeface="Aptos"/>
              </a:rPr>
              <a:t>Lembre-se de ser um comunicado curto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23225" y="0"/>
            <a:ext cx="7560000" cy="10692000"/>
          </a:xfrm>
          <a:prstGeom prst="rect">
            <a:avLst/>
          </a:prstGeom>
          <a:solidFill>
            <a:srgbClr val="1C273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1C2736"/>
              </a:highlight>
              <a:latin typeface="Aptos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l="64682" t="6987" b="41215"/>
          <a:stretch/>
        </p:blipFill>
        <p:spPr>
          <a:xfrm>
            <a:off x="0" y="0"/>
            <a:ext cx="7560003" cy="10691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6100" y="1745775"/>
            <a:ext cx="2231951" cy="2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606100" y="2984586"/>
            <a:ext cx="5342100" cy="30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00" tIns="51100" rIns="51100" bIns="51100" anchor="ctr" anchorCtr="0">
            <a:noAutofit/>
          </a:bodyPr>
          <a:lstStyle/>
          <a:p>
            <a:pPr>
              <a:buSzPts val="6258"/>
            </a:pPr>
            <a:r>
              <a:rPr lang="pt-BR" sz="6600" b="1">
                <a:solidFill>
                  <a:schemeClr val="lt1"/>
                </a:solidFill>
              </a:rPr>
              <a:t>Insira o seu aviso aqui.</a:t>
            </a:r>
            <a:endParaRPr lang="pt-BR" sz="5400">
              <a:solidFill>
                <a:schemeClr val="lt1"/>
              </a:solidFill>
              <a:latin typeface="Aptos"/>
            </a:endParaRPr>
          </a:p>
        </p:txBody>
      </p:sp>
      <p:sp>
        <p:nvSpPr>
          <p:cNvPr id="2" name="Google Shape;57;p13">
            <a:extLst>
              <a:ext uri="{FF2B5EF4-FFF2-40B4-BE49-F238E27FC236}">
                <a16:creationId xmlns:a16="http://schemas.microsoft.com/office/drawing/2014/main" id="{664CBB24-AB3C-39D4-F0AF-D00BB4ADF4A9}"/>
              </a:ext>
            </a:extLst>
          </p:cNvPr>
          <p:cNvSpPr txBox="1"/>
          <p:nvPr/>
        </p:nvSpPr>
        <p:spPr>
          <a:xfrm>
            <a:off x="605691" y="5463980"/>
            <a:ext cx="5342100" cy="168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00" tIns="51100" rIns="51100" bIns="51100" anchor="ctr" anchorCtr="0">
            <a:noAutofit/>
          </a:bodyPr>
          <a:lstStyle/>
          <a:p>
            <a:pPr>
              <a:buSzPts val="6258"/>
            </a:pPr>
            <a:r>
              <a:rPr lang="pt-BR" sz="3600">
                <a:solidFill>
                  <a:schemeClr val="lt1"/>
                </a:solidFill>
                <a:latin typeface="Aptos"/>
              </a:rPr>
              <a:t>Lembre-se de ser um comunicado curto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b4d406-10a3-4af0-9a53-764064c5ebf7" xsi:nil="true"/>
    <_Flow_SignoffStatus xmlns="124e9b70-6ef9-48c2-8d99-316122fa4e48" xsi:nil="true"/>
    <lcf76f155ced4ddcb4097134ff3c332f xmlns="124e9b70-6ef9-48c2-8d99-316122fa4e4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E20BB70729CD4BA4444D713ABED97C" ma:contentTypeVersion="16" ma:contentTypeDescription="Crie um novo documento." ma:contentTypeScope="" ma:versionID="185d275e2a977480e22eef453c53292f">
  <xsd:schema xmlns:xsd="http://www.w3.org/2001/XMLSchema" xmlns:xs="http://www.w3.org/2001/XMLSchema" xmlns:p="http://schemas.microsoft.com/office/2006/metadata/properties" xmlns:ns2="124e9b70-6ef9-48c2-8d99-316122fa4e48" xmlns:ns3="d7b4d406-10a3-4af0-9a53-764064c5ebf7" targetNamespace="http://schemas.microsoft.com/office/2006/metadata/properties" ma:root="true" ma:fieldsID="ec16f9d0ee2d2eaf755f3a0ec929bf06" ns2:_="" ns3:_="">
    <xsd:import namespace="124e9b70-6ef9-48c2-8d99-316122fa4e48"/>
    <xsd:import namespace="d7b4d406-10a3-4af0-9a53-764064c5eb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e9b70-6ef9-48c2-8d99-316122fa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4ab878a6-9900-4c8d-a738-5077898808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tatus de liberação" ma:internalName="Status_x0020_de_x0020_libera_x00e7__x00e3_o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4d406-10a3-4af0-9a53-764064c5ebf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27bae9-3e65-4c5e-b661-a45748160119}" ma:internalName="TaxCatchAll" ma:readOnly="false" ma:showField="CatchAllData" ma:web="d7b4d406-10a3-4af0-9a53-764064c5eb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1A55C7-9D5F-4D47-9C8B-376BD65B91C8}">
  <ds:schemaRefs>
    <ds:schemaRef ds:uri="http://schemas.microsoft.com/office/2006/metadata/properties"/>
    <ds:schemaRef ds:uri="http://schemas.microsoft.com/office/infopath/2007/PartnerControls"/>
    <ds:schemaRef ds:uri="d7b4d406-10a3-4af0-9a53-764064c5ebf7"/>
    <ds:schemaRef ds:uri="124e9b70-6ef9-48c2-8d99-316122fa4e48"/>
  </ds:schemaRefs>
</ds:datastoreItem>
</file>

<file path=customXml/itemProps2.xml><?xml version="1.0" encoding="utf-8"?>
<ds:datastoreItem xmlns:ds="http://schemas.openxmlformats.org/officeDocument/2006/customXml" ds:itemID="{C5B66FB5-72D0-4CCA-8154-F969522659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37C9A4-D8A0-4BC6-846C-99223D269F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4e9b70-6ef9-48c2-8d99-316122fa4e48"/>
    <ds:schemaRef ds:uri="d7b4d406-10a3-4af0-9a53-764064c5eb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Personalizar</PresentationFormat>
  <Slides>2</Slides>
  <Notes>2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Simple Light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14</cp:revision>
  <dcterms:modified xsi:type="dcterms:W3CDTF">2026-03-26T17:48:05Z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0x01010079E20BB70729CD4BA4444D713ABED97C</vt:lpwstr>
  </property>
  <property fmtid="{D5CDD505-2E9C-101B-9397-08002B2CF9AE}" pid="3" name="MediaServiceImageTags">
    <vt:lpwstr/>
  </property>
</Properties>
</file>