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3B572D-1A07-D554-11E1-D6D6F398992E}" v="10" dt="2026-03-24T11:33:33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27.03.2026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08404C0-D390-6848-CB81-ACF12D603ECF}"/>
              </a:ext>
            </a:extLst>
          </p:cNvPr>
          <p:cNvSpPr txBox="1"/>
          <p:nvPr/>
        </p:nvSpPr>
        <p:spPr>
          <a:xfrm>
            <a:off x="753449" y="1602911"/>
            <a:ext cx="535263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  <a:latin typeface="Aptos Light"/>
              </a:rPr>
              <a:t>Coloque seu título aqui</a:t>
            </a:r>
          </a:p>
          <a:p>
            <a:pPr algn="ctr"/>
            <a:r>
              <a:rPr lang="pt-BR" sz="3600" dirty="0">
                <a:solidFill>
                  <a:schemeClr val="bg1"/>
                </a:solidFill>
                <a:latin typeface="Aptos Light"/>
              </a:rPr>
              <a:t>Coloque seu título aqui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8B15B16-766E-8EB5-A93A-326600ED51F8}"/>
              </a:ext>
            </a:extLst>
          </p:cNvPr>
          <p:cNvSpPr txBox="1"/>
          <p:nvPr/>
        </p:nvSpPr>
        <p:spPr>
          <a:xfrm>
            <a:off x="1714500" y="2993276"/>
            <a:ext cx="3429000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2000" baseline="0" dirty="0">
                <a:solidFill>
                  <a:srgbClr val="FFFFFF"/>
                </a:solidFill>
                <a:latin typeface="Aptos Light"/>
              </a:rPr>
              <a:t>Coloque seu </a:t>
            </a:r>
            <a:r>
              <a:rPr lang="pt-BR" sz="2000">
                <a:solidFill>
                  <a:srgbClr val="FFFFFF"/>
                </a:solidFill>
                <a:latin typeface="Aptos Light"/>
              </a:rPr>
              <a:t>sub</a:t>
            </a:r>
            <a:r>
              <a:rPr lang="pt-BR" sz="2000" dirty="0">
                <a:solidFill>
                  <a:srgbClr val="FFFFFF"/>
                </a:solidFill>
                <a:latin typeface="Aptos Light"/>
              </a:rPr>
              <a:t>título</a:t>
            </a:r>
            <a:r>
              <a:rPr lang="pt-BR" sz="2000" baseline="0" dirty="0">
                <a:solidFill>
                  <a:srgbClr val="FFFFFF"/>
                </a:solidFill>
                <a:latin typeface="Aptos Light"/>
              </a:rPr>
              <a:t> aqui</a:t>
            </a:r>
            <a:endParaRPr lang="pt-BR" sz="2000" dirty="0"/>
          </a:p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4e9b70-6ef9-48c2-8d99-316122fa4e48">
      <Terms xmlns="http://schemas.microsoft.com/office/infopath/2007/PartnerControls"/>
    </lcf76f155ced4ddcb4097134ff3c332f>
    <TaxCatchAll xmlns="d7b4d406-10a3-4af0-9a53-764064c5ebf7" xsi:nil="true"/>
    <_Flow_SignoffStatus xmlns="124e9b70-6ef9-48c2-8d99-316122fa4e48" xsi:nil="true"/>
    <SharedWithUsers xmlns="d7b4d406-10a3-4af0-9a53-764064c5ebf7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E20BB70729CD4BA4444D713ABED97C" ma:contentTypeVersion="16" ma:contentTypeDescription="Crie um novo documento." ma:contentTypeScope="" ma:versionID="185d275e2a977480e22eef453c53292f">
  <xsd:schema xmlns:xsd="http://www.w3.org/2001/XMLSchema" xmlns:xs="http://www.w3.org/2001/XMLSchema" xmlns:p="http://schemas.microsoft.com/office/2006/metadata/properties" xmlns:ns2="124e9b70-6ef9-48c2-8d99-316122fa4e48" xmlns:ns3="d7b4d406-10a3-4af0-9a53-764064c5ebf7" targetNamespace="http://schemas.microsoft.com/office/2006/metadata/properties" ma:root="true" ma:fieldsID="ec16f9d0ee2d2eaf755f3a0ec929bf06" ns2:_="" ns3:_="">
    <xsd:import namespace="124e9b70-6ef9-48c2-8d99-316122fa4e48"/>
    <xsd:import namespace="d7b4d406-10a3-4af0-9a53-764064c5eb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e9b70-6ef9-48c2-8d99-316122fa4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4ab878a6-9900-4c8d-a738-5077898808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tatus de liberação" ma:internalName="Status_x0020_de_x0020_libera_x00e7__x00e3_o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b4d406-10a3-4af0-9a53-764064c5ebf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27bae9-3e65-4c5e-b661-a45748160119}" ma:internalName="TaxCatchAll" ma:readOnly="false" ma:showField="CatchAllData" ma:web="d7b4d406-10a3-4af0-9a53-764064c5eb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A38C6D-1924-4B9E-8629-A6475F15D305}">
  <ds:schemaRefs>
    <ds:schemaRef ds:uri="http://schemas.microsoft.com/office/2006/metadata/properties"/>
    <ds:schemaRef ds:uri="http://schemas.microsoft.com/office/infopath/2007/PartnerControls"/>
    <ds:schemaRef ds:uri="53b4067e-05c8-4eb5-99a3-21387cab77a6"/>
    <ds:schemaRef ds:uri="24f4c7ae-7748-43d4-897e-5071963c789b"/>
    <ds:schemaRef ds:uri="124e9b70-6ef9-48c2-8d99-316122fa4e48"/>
    <ds:schemaRef ds:uri="d7b4d406-10a3-4af0-9a53-764064c5ebf7"/>
  </ds:schemaRefs>
</ds:datastoreItem>
</file>

<file path=customXml/itemProps2.xml><?xml version="1.0" encoding="utf-8"?>
<ds:datastoreItem xmlns:ds="http://schemas.openxmlformats.org/officeDocument/2006/customXml" ds:itemID="{44F08655-0390-48DE-B3DF-5CC6EA01C1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BD5A5F-8FF9-4A3F-A57E-77D3069540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4e9b70-6ef9-48c2-8d99-316122fa4e48"/>
    <ds:schemaRef ds:uri="d7b4d406-10a3-4af0-9a53-764064c5eb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Papel A4 (210 x 297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26</cp:revision>
  <dcterms:created xsi:type="dcterms:W3CDTF">2025-10-29T14:01:37Z</dcterms:created>
  <dcterms:modified xsi:type="dcterms:W3CDTF">2026-03-27T18:08:17Z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0x01010079E20BB70729CD4BA4444D713ABED97C</vt:lpwstr>
  </property>
  <property fmtid="{D5CDD505-2E9C-101B-9397-08002B2CF9AE}" pid="3" name="MediaServiceImageTags">
    <vt:lpwstr/>
  </property>
  <property fmtid="{D5CDD505-2E9C-101B-9397-08002B2CF9AE}" pid="4" name="Order">
    <vt:r8>11782800</vt:r8>
  </property>
  <property fmtid="{D5CDD505-2E9C-101B-9397-08002B2CF9AE}" pid="5" name="GUID">
    <vt:lpwstr>dd22079f-11da-41b0-af6b-8d36b587c9f5</vt:lpwstr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TriggerFlowInfo">
    <vt:lpwstr/>
  </property>
  <property fmtid="{D5CDD505-2E9C-101B-9397-08002B2CF9AE}" pid="9" name="_SourceUrl">
    <vt:lpwstr/>
  </property>
  <property fmtid="{D5CDD505-2E9C-101B-9397-08002B2CF9AE}" pid="10" name="_SharedFileIndex">
    <vt:lpwstr/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_ExtendedDescription">
    <vt:lpwstr/>
  </property>
</Properties>
</file>