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299DCE-4B2B-D26C-024A-67DB22687A04}" v="279" dt="2026-03-27T18:44:33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ereira Martins" userId="S::marina.martins@starian.com::13f48cb2-f2d1-4b60-8876-f81419c826e5" providerId="AD" clId="Web-{EC299DCE-4B2B-D26C-024A-67DB22687A04}"/>
    <pc:docChg chg="delSld modSld">
      <pc:chgData name="Marina Pereira Martins" userId="S::marina.martins@starian.com::13f48cb2-f2d1-4b60-8876-f81419c826e5" providerId="AD" clId="Web-{EC299DCE-4B2B-D26C-024A-67DB22687A04}" dt="2026-03-27T18:44:33.842" v="217" actId="1076"/>
      <pc:docMkLst>
        <pc:docMk/>
      </pc:docMkLst>
      <pc:sldChg chg="del">
        <pc:chgData name="Marina Pereira Martins" userId="S::marina.martins@starian.com::13f48cb2-f2d1-4b60-8876-f81419c826e5" providerId="AD" clId="Web-{EC299DCE-4B2B-D26C-024A-67DB22687A04}" dt="2026-03-27T18:44:04.870" v="214"/>
        <pc:sldMkLst>
          <pc:docMk/>
          <pc:sldMk cId="2210866551" sldId="256"/>
        </pc:sldMkLst>
      </pc:sldChg>
      <pc:sldChg chg="addSp delSp modSp">
        <pc:chgData name="Marina Pereira Martins" userId="S::marina.martins@starian.com::13f48cb2-f2d1-4b60-8876-f81419c826e5" providerId="AD" clId="Web-{EC299DCE-4B2B-D26C-024A-67DB22687A04}" dt="2026-03-27T18:44:33.842" v="217" actId="1076"/>
        <pc:sldMkLst>
          <pc:docMk/>
          <pc:sldMk cId="495167119" sldId="257"/>
        </pc:sldMkLst>
        <pc:spChg chg="del">
          <ac:chgData name="Marina Pereira Martins" userId="S::marina.martins@starian.com::13f48cb2-f2d1-4b60-8876-f81419c826e5" providerId="AD" clId="Web-{EC299DCE-4B2B-D26C-024A-67DB22687A04}" dt="2026-03-27T18:37:37.120" v="40"/>
          <ac:spMkLst>
            <pc:docMk/>
            <pc:sldMk cId="495167119" sldId="257"/>
            <ac:spMk id="4" creationId="{608259E1-C7E9-8D86-74D6-0B5DB1CC9BD1}"/>
          </ac:spMkLst>
        </pc:spChg>
        <pc:spChg chg="mod">
          <ac:chgData name="Marina Pereira Martins" userId="S::marina.martins@starian.com::13f48cb2-f2d1-4b60-8876-f81419c826e5" providerId="AD" clId="Web-{EC299DCE-4B2B-D26C-024A-67DB22687A04}" dt="2026-03-27T18:44:00.775" v="211" actId="1076"/>
          <ac:spMkLst>
            <pc:docMk/>
            <pc:sldMk cId="495167119" sldId="257"/>
            <ac:spMk id="5" creationId="{0F4CA738-FE44-8214-B0FC-4EC8C1715D3D}"/>
          </ac:spMkLst>
        </pc:spChg>
        <pc:spChg chg="mod">
          <ac:chgData name="Marina Pereira Martins" userId="S::marina.martins@starian.com::13f48cb2-f2d1-4b60-8876-f81419c826e5" providerId="AD" clId="Web-{EC299DCE-4B2B-D26C-024A-67DB22687A04}" dt="2026-03-27T18:44:00.791" v="212" actId="1076"/>
          <ac:spMkLst>
            <pc:docMk/>
            <pc:sldMk cId="495167119" sldId="257"/>
            <ac:spMk id="6" creationId="{E90F0679-48AC-BE4D-9C86-ED32EE07D8F9}"/>
          </ac:spMkLst>
        </pc:spChg>
        <pc:spChg chg="del mod">
          <ac:chgData name="Marina Pereira Martins" userId="S::marina.martins@starian.com::13f48cb2-f2d1-4b60-8876-f81419c826e5" providerId="AD" clId="Web-{EC299DCE-4B2B-D26C-024A-67DB22687A04}" dt="2026-03-27T18:37:43.027" v="41"/>
          <ac:spMkLst>
            <pc:docMk/>
            <pc:sldMk cId="495167119" sldId="257"/>
            <ac:spMk id="8" creationId="{8D413DD1-E454-4B83-6ECF-B6D9EFD53EC5}"/>
          </ac:spMkLst>
        </pc:spChg>
        <pc:spChg chg="add del mod">
          <ac:chgData name="Marina Pereira Martins" userId="S::marina.martins@starian.com::13f48cb2-f2d1-4b60-8876-f81419c826e5" providerId="AD" clId="Web-{EC299DCE-4B2B-D26C-024A-67DB22687A04}" dt="2026-03-27T18:42:58.368" v="187"/>
          <ac:spMkLst>
            <pc:docMk/>
            <pc:sldMk cId="495167119" sldId="257"/>
            <ac:spMk id="9" creationId="{20B72DE4-48A7-1A89-3E9E-2EEFBAFD71C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62"/>
          <ac:spMkLst>
            <pc:docMk/>
            <pc:sldMk cId="495167119" sldId="257"/>
            <ac:spMk id="10" creationId="{23429490-A3DE-1F46-D426-10F1410F6620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60"/>
          <ac:spMkLst>
            <pc:docMk/>
            <pc:sldMk cId="495167119" sldId="257"/>
            <ac:spMk id="12" creationId="{CE94FDAD-7F9F-7317-31A3-D2443C2564D3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9"/>
          <ac:spMkLst>
            <pc:docMk/>
            <pc:sldMk cId="495167119" sldId="257"/>
            <ac:spMk id="13" creationId="{FEE247E5-2ABF-08B2-925F-A45F3FE078F1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7"/>
          <ac:spMkLst>
            <pc:docMk/>
            <pc:sldMk cId="495167119" sldId="257"/>
            <ac:spMk id="15" creationId="{81B7600D-DC57-5B83-9D18-907A75B6ED70}"/>
          </ac:spMkLst>
        </pc:spChg>
        <pc:spChg chg="add mod">
          <ac:chgData name="Marina Pereira Martins" userId="S::marina.martins@starian.com::13f48cb2-f2d1-4b60-8876-f81419c826e5" providerId="AD" clId="Web-{EC299DCE-4B2B-D26C-024A-67DB22687A04}" dt="2026-03-27T18:44:00.822" v="213" actId="1076"/>
          <ac:spMkLst>
            <pc:docMk/>
            <pc:sldMk cId="495167119" sldId="257"/>
            <ac:spMk id="17" creationId="{CD7CED0E-9851-59B2-A04B-C429DCB33665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6"/>
          <ac:spMkLst>
            <pc:docMk/>
            <pc:sldMk cId="495167119" sldId="257"/>
            <ac:spMk id="19" creationId="{9313CB73-3AB1-DEA2-830E-A1232C83FE7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4"/>
          <ac:spMkLst>
            <pc:docMk/>
            <pc:sldMk cId="495167119" sldId="257"/>
            <ac:spMk id="21" creationId="{BAFA7FC4-CDBE-933F-3317-50BA92C857FF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3"/>
          <ac:spMkLst>
            <pc:docMk/>
            <pc:sldMk cId="495167119" sldId="257"/>
            <ac:spMk id="22" creationId="{C6794D3C-13FF-7FD2-DBB3-F4EAD0C5EF47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43.043" v="46"/>
          <ac:spMkLst>
            <pc:docMk/>
            <pc:sldMk cId="495167119" sldId="257"/>
            <ac:spMk id="24" creationId="{420EE0D8-8062-652B-D68F-47BA649A25E1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51"/>
          <ac:spMkLst>
            <pc:docMk/>
            <pc:sldMk cId="495167119" sldId="257"/>
            <ac:spMk id="25" creationId="{B6B096C7-2E22-22A4-4C95-83B5100237FA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43.043" v="45"/>
          <ac:spMkLst>
            <pc:docMk/>
            <pc:sldMk cId="495167119" sldId="257"/>
            <ac:spMk id="27" creationId="{73FCFC3F-DA61-1851-4A1E-098A8E0ECAA1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49"/>
          <ac:spMkLst>
            <pc:docMk/>
            <pc:sldMk cId="495167119" sldId="257"/>
            <ac:spMk id="28" creationId="{FA0E7129-B880-612B-3EFA-5DEB4A984579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52.841" v="47"/>
          <ac:spMkLst>
            <pc:docMk/>
            <pc:sldMk cId="495167119" sldId="257"/>
            <ac:spMk id="30" creationId="{065C758E-0104-21CA-7921-61CCCF537E26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43.027" v="44"/>
          <ac:spMkLst>
            <pc:docMk/>
            <pc:sldMk cId="495167119" sldId="257"/>
            <ac:spMk id="31" creationId="{D763AD3B-E445-E487-B6FE-D3C1B48AF827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43.027" v="42"/>
          <ac:spMkLst>
            <pc:docMk/>
            <pc:sldMk cId="495167119" sldId="257"/>
            <ac:spMk id="33" creationId="{37D030BA-022C-8137-A7DE-D07D2B777095}"/>
          </ac:spMkLst>
        </pc:spChg>
        <pc:spChg chg="del mod">
          <ac:chgData name="Marina Pereira Martins" userId="S::marina.martins@starian.com::13f48cb2-f2d1-4b60-8876-f81419c826e5" providerId="AD" clId="Web-{EC299DCE-4B2B-D26C-024A-67DB22687A04}" dt="2026-03-27T18:37:33.276" v="37"/>
          <ac:spMkLst>
            <pc:docMk/>
            <pc:sldMk cId="495167119" sldId="257"/>
            <ac:spMk id="40" creationId="{7BC5FC64-ABC0-1373-52E6-236B1A5BAFB9}"/>
          </ac:spMkLst>
        </pc:spChg>
        <pc:spChg chg="mod">
          <ac:chgData name="Marina Pereira Martins" userId="S::marina.martins@starian.com::13f48cb2-f2d1-4b60-8876-f81419c826e5" providerId="AD" clId="Web-{EC299DCE-4B2B-D26C-024A-67DB22687A04}" dt="2026-03-27T18:44:33.795" v="215" actId="1076"/>
          <ac:spMkLst>
            <pc:docMk/>
            <pc:sldMk cId="495167119" sldId="257"/>
            <ac:spMk id="43" creationId="{7339B264-E9E6-D3E2-78B0-AEBB684E738E}"/>
          </ac:spMkLst>
        </pc:spChg>
        <pc:spChg chg="mod">
          <ac:chgData name="Marina Pereira Martins" userId="S::marina.martins@starian.com::13f48cb2-f2d1-4b60-8876-f81419c826e5" providerId="AD" clId="Web-{EC299DCE-4B2B-D26C-024A-67DB22687A04}" dt="2026-03-27T18:44:33.826" v="216" actId="1076"/>
          <ac:spMkLst>
            <pc:docMk/>
            <pc:sldMk cId="495167119" sldId="257"/>
            <ac:spMk id="45" creationId="{B6ED3A51-6CDC-AFCA-3ABD-A4ECE730E2CB}"/>
          </ac:spMkLst>
        </pc:spChg>
        <pc:spChg chg="mod">
          <ac:chgData name="Marina Pereira Martins" userId="S::marina.martins@starian.com::13f48cb2-f2d1-4b60-8876-f81419c826e5" providerId="AD" clId="Web-{EC299DCE-4B2B-D26C-024A-67DB22687A04}" dt="2026-03-27T18:44:33.842" v="217" actId="1076"/>
          <ac:spMkLst>
            <pc:docMk/>
            <pc:sldMk cId="495167119" sldId="257"/>
            <ac:spMk id="46" creationId="{C35C5E70-9C26-AEC9-351F-05C1D6095920}"/>
          </ac:spMkLst>
        </pc:spChg>
        <pc:picChg chg="mod">
          <ac:chgData name="Marina Pereira Martins" userId="S::marina.martins@starian.com::13f48cb2-f2d1-4b60-8876-f81419c826e5" providerId="AD" clId="Web-{EC299DCE-4B2B-D26C-024A-67DB22687A04}" dt="2026-03-27T18:39:34.535" v="128" actId="1076"/>
          <ac:picMkLst>
            <pc:docMk/>
            <pc:sldMk cId="495167119" sldId="257"/>
            <ac:picMk id="2" creationId="{16667ABC-AF9C-4DE0-1C1D-89F67BAC719C}"/>
          </ac:picMkLst>
        </pc:picChg>
        <pc:picChg chg="mod">
          <ac:chgData name="Marina Pereira Martins" userId="S::marina.martins@starian.com::13f48cb2-f2d1-4b60-8876-f81419c826e5" providerId="AD" clId="Web-{EC299DCE-4B2B-D26C-024A-67DB22687A04}" dt="2026-03-27T18:42:35.930" v="175" actId="1076"/>
          <ac:picMkLst>
            <pc:docMk/>
            <pc:sldMk cId="495167119" sldId="257"/>
            <ac:picMk id="3" creationId="{8F4C6D8C-6B9D-A10E-3C30-3E41117C22B7}"/>
          </ac:picMkLst>
        </pc:picChg>
        <pc:picChg chg="mod">
          <ac:chgData name="Marina Pereira Martins" userId="S::marina.martins@starian.com::13f48cb2-f2d1-4b60-8876-f81419c826e5" providerId="AD" clId="Web-{EC299DCE-4B2B-D26C-024A-67DB22687A04}" dt="2026-03-27T18:43:35.572" v="200" actId="1076"/>
          <ac:picMkLst>
            <pc:docMk/>
            <pc:sldMk cId="495167119" sldId="257"/>
            <ac:picMk id="16" creationId="{146DE1B5-91DD-6CDF-64DA-776FEB368692}"/>
          </ac:picMkLst>
        </pc:picChg>
        <pc:picChg chg="mod">
          <ac:chgData name="Marina Pereira Martins" userId="S::marina.martins@starian.com::13f48cb2-f2d1-4b60-8876-f81419c826e5" providerId="AD" clId="Web-{EC299DCE-4B2B-D26C-024A-67DB22687A04}" dt="2026-03-27T18:43:38.087" v="201" actId="1076"/>
          <ac:picMkLst>
            <pc:docMk/>
            <pc:sldMk cId="495167119" sldId="257"/>
            <ac:picMk id="42" creationId="{C56769F8-E5B4-E315-97B8-ACCA77CD3FB2}"/>
          </ac:picMkLst>
        </pc:picChg>
        <pc:cxnChg chg="del">
          <ac:chgData name="Marina Pereira Martins" userId="S::marina.martins@starian.com::13f48cb2-f2d1-4b60-8876-f81419c826e5" providerId="AD" clId="Web-{EC299DCE-4B2B-D26C-024A-67DB22687A04}" dt="2026-03-27T18:37:35.026" v="39"/>
          <ac:cxnSpMkLst>
            <pc:docMk/>
            <pc:sldMk cId="495167119" sldId="257"/>
            <ac:cxnSpMk id="7" creationId="{E6F97C2E-6398-DAAD-A851-3FCE5CA1C7C4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61"/>
          <ac:cxnSpMkLst>
            <pc:docMk/>
            <pc:sldMk cId="495167119" sldId="257"/>
            <ac:cxnSpMk id="11" creationId="{8FCE65B6-D818-E72A-CD68-BA2759E8EBC9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58"/>
          <ac:cxnSpMkLst>
            <pc:docMk/>
            <pc:sldMk cId="495167119" sldId="257"/>
            <ac:cxnSpMk id="14" creationId="{6D22A467-179C-6F21-4BA4-82093FEB0CBB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55"/>
          <ac:cxnSpMkLst>
            <pc:docMk/>
            <pc:sldMk cId="495167119" sldId="257"/>
            <ac:cxnSpMk id="20" creationId="{1EEA0632-0D11-3729-2CCA-867FBFE03478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52"/>
          <ac:cxnSpMkLst>
            <pc:docMk/>
            <pc:sldMk cId="495167119" sldId="257"/>
            <ac:cxnSpMk id="23" creationId="{430372E0-72FF-9E8D-5C57-45C323432019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50"/>
          <ac:cxnSpMkLst>
            <pc:docMk/>
            <pc:sldMk cId="495167119" sldId="257"/>
            <ac:cxnSpMk id="26" creationId="{B3749A4B-9498-4E84-9B93-6E06F644286D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52.841" v="48"/>
          <ac:cxnSpMkLst>
            <pc:docMk/>
            <pc:sldMk cId="495167119" sldId="257"/>
            <ac:cxnSpMk id="29" creationId="{5A6B3FED-1191-73B5-1645-594DD3281D72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43.027" v="43"/>
          <ac:cxnSpMkLst>
            <pc:docMk/>
            <pc:sldMk cId="495167119" sldId="257"/>
            <ac:cxnSpMk id="32" creationId="{15D8105D-299B-A8E1-CB7B-A5E0A4CCD8E1}"/>
          </ac:cxnSpMkLst>
        </pc:cxnChg>
      </pc:sldChg>
      <pc:sldChg chg="delSp del">
        <pc:chgData name="Marina Pereira Martins" userId="S::marina.martins@starian.com::13f48cb2-f2d1-4b60-8876-f81419c826e5" providerId="AD" clId="Web-{EC299DCE-4B2B-D26C-024A-67DB22687A04}" dt="2026-03-27T18:37:28.823" v="35"/>
        <pc:sldMkLst>
          <pc:docMk/>
          <pc:sldMk cId="2821300914" sldId="258"/>
        </pc:sldMkLst>
        <pc:spChg chg="del">
          <ac:chgData name="Marina Pereira Martins" userId="S::marina.martins@starian.com::13f48cb2-f2d1-4b60-8876-f81419c826e5" providerId="AD" clId="Web-{EC299DCE-4B2B-D26C-024A-67DB22687A04}" dt="2026-03-27T18:37:28.072" v="6"/>
          <ac:spMkLst>
            <pc:docMk/>
            <pc:sldMk cId="2821300914" sldId="258"/>
            <ac:spMk id="4" creationId="{E939688C-C1F6-178F-CD3F-4251D400CE1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9"/>
          <ac:spMkLst>
            <pc:docMk/>
            <pc:sldMk cId="2821300914" sldId="258"/>
            <ac:spMk id="5" creationId="{6138D171-04E2-708F-7488-10043F5D3171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8"/>
          <ac:spMkLst>
            <pc:docMk/>
            <pc:sldMk cId="2821300914" sldId="258"/>
            <ac:spMk id="6" creationId="{190097F1-EAFB-EADF-737D-ABF1AC4F8B41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4"/>
          <ac:spMkLst>
            <pc:docMk/>
            <pc:sldMk cId="2821300914" sldId="258"/>
            <ac:spMk id="8" creationId="{87C922FE-CCA2-C48F-0264-3127BD04720C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3"/>
          <ac:spMkLst>
            <pc:docMk/>
            <pc:sldMk cId="2821300914" sldId="258"/>
            <ac:spMk id="9" creationId="{1B656F1A-890A-8BE6-9AD1-50F77B58A07A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7"/>
          <ac:spMkLst>
            <pc:docMk/>
            <pc:sldMk cId="2821300914" sldId="258"/>
            <ac:spMk id="10" creationId="{50ECD6DD-9A10-13DF-7B13-8A0347DE02B3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5"/>
          <ac:spMkLst>
            <pc:docMk/>
            <pc:sldMk cId="2821300914" sldId="258"/>
            <ac:spMk id="12" creationId="{0B2CE733-0CDC-A72F-AE3C-13C8520CC95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4"/>
          <ac:spMkLst>
            <pc:docMk/>
            <pc:sldMk cId="2821300914" sldId="258"/>
            <ac:spMk id="13" creationId="{4A25ACA3-C0EE-B0EB-4906-967D95715E44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2"/>
          <ac:spMkLst>
            <pc:docMk/>
            <pc:sldMk cId="2821300914" sldId="258"/>
            <ac:spMk id="15" creationId="{9F370B0B-2A72-DA03-5804-DF07B3EE52E0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"/>
          <ac:spMkLst>
            <pc:docMk/>
            <pc:sldMk cId="2821300914" sldId="258"/>
            <ac:spMk id="17" creationId="{061DBBFD-8F8A-4B99-8132-157B8482CAFC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21"/>
          <ac:spMkLst>
            <pc:docMk/>
            <pc:sldMk cId="2821300914" sldId="258"/>
            <ac:spMk id="19" creationId="{6193DD8E-EFD0-65B9-6991-FB9B150314D7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9"/>
          <ac:spMkLst>
            <pc:docMk/>
            <pc:sldMk cId="2821300914" sldId="258"/>
            <ac:spMk id="21" creationId="{F8FD29EE-6222-0E5B-B734-3AD9AE53C3EA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8"/>
          <ac:spMkLst>
            <pc:docMk/>
            <pc:sldMk cId="2821300914" sldId="258"/>
            <ac:spMk id="22" creationId="{0B2AA540-5D7A-246E-5E14-F082006DBB6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6"/>
          <ac:spMkLst>
            <pc:docMk/>
            <pc:sldMk cId="2821300914" sldId="258"/>
            <ac:spMk id="24" creationId="{2703EBB7-1ABB-FD45-D1AB-B7B997E593D7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5"/>
          <ac:spMkLst>
            <pc:docMk/>
            <pc:sldMk cId="2821300914" sldId="258"/>
            <ac:spMk id="25" creationId="{18B49287-9CC3-5037-EB56-588F44682E59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3"/>
          <ac:spMkLst>
            <pc:docMk/>
            <pc:sldMk cId="2821300914" sldId="258"/>
            <ac:spMk id="27" creationId="{8B3B0415-DFE6-5637-F522-17E20A2A6FFF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2"/>
          <ac:spMkLst>
            <pc:docMk/>
            <pc:sldMk cId="2821300914" sldId="258"/>
            <ac:spMk id="28" creationId="{0C477F52-ECCD-66AB-0AE4-70E1EC864E72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10"/>
          <ac:spMkLst>
            <pc:docMk/>
            <pc:sldMk cId="2821300914" sldId="258"/>
            <ac:spMk id="30" creationId="{7B6ED7ED-A2A7-FA22-C5A4-595B765B3B20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9"/>
          <ac:spMkLst>
            <pc:docMk/>
            <pc:sldMk cId="2821300914" sldId="258"/>
            <ac:spMk id="31" creationId="{BB167E6C-31A0-1F7B-79C5-F85FCDE4FBC6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72" v="7"/>
          <ac:spMkLst>
            <pc:docMk/>
            <pc:sldMk cId="2821300914" sldId="258"/>
            <ac:spMk id="33" creationId="{EE4EFD96-593E-A6F0-B507-41A7B40975F3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88" v="33"/>
          <ac:spMkLst>
            <pc:docMk/>
            <pc:sldMk cId="2821300914" sldId="258"/>
            <ac:spMk id="43" creationId="{060A91AB-0F01-C604-5F4D-C61DC96F7967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88" v="32"/>
          <ac:spMkLst>
            <pc:docMk/>
            <pc:sldMk cId="2821300914" sldId="258"/>
            <ac:spMk id="45" creationId="{8CFBD0C1-69CC-A010-C2E9-787D4C80128B}"/>
          </ac:spMkLst>
        </pc:spChg>
        <pc:spChg chg="del">
          <ac:chgData name="Marina Pereira Martins" userId="S::marina.martins@starian.com::13f48cb2-f2d1-4b60-8876-f81419c826e5" providerId="AD" clId="Web-{EC299DCE-4B2B-D26C-024A-67DB22687A04}" dt="2026-03-27T18:37:28.088" v="31"/>
          <ac:spMkLst>
            <pc:docMk/>
            <pc:sldMk cId="2821300914" sldId="258"/>
            <ac:spMk id="46" creationId="{A3ADDC04-CC44-E845-AD0B-51C6C26647E4}"/>
          </ac:spMkLst>
        </pc:spChg>
        <pc:picChg chg="del">
          <ac:chgData name="Marina Pereira Martins" userId="S::marina.martins@starian.com::13f48cb2-f2d1-4b60-8876-f81419c826e5" providerId="AD" clId="Web-{EC299DCE-4B2B-D26C-024A-67DB22687A04}" dt="2026-03-27T18:37:28.088" v="34"/>
          <ac:picMkLst>
            <pc:docMk/>
            <pc:sldMk cId="2821300914" sldId="258"/>
            <ac:picMk id="2" creationId="{A396F441-8486-5552-A636-C8B27FB387C3}"/>
          </ac:picMkLst>
        </pc:picChg>
        <pc:picChg chg="del">
          <ac:chgData name="Marina Pereira Martins" userId="S::marina.martins@starian.com::13f48cb2-f2d1-4b60-8876-f81419c826e5" providerId="AD" clId="Web-{EC299DCE-4B2B-D26C-024A-67DB22687A04}" dt="2026-03-27T18:37:28.072" v="30"/>
          <ac:picMkLst>
            <pc:docMk/>
            <pc:sldMk cId="2821300914" sldId="258"/>
            <ac:picMk id="3" creationId="{DB3BD194-1632-B5B2-AC8B-1C4743163C63}"/>
          </ac:picMkLst>
        </pc:picChg>
        <pc:picChg chg="del">
          <ac:chgData name="Marina Pereira Martins" userId="S::marina.martins@starian.com::13f48cb2-f2d1-4b60-8876-f81419c826e5" providerId="AD" clId="Web-{EC299DCE-4B2B-D26C-024A-67DB22687A04}" dt="2026-03-27T18:37:28.072" v="0"/>
          <ac:picMkLst>
            <pc:docMk/>
            <pc:sldMk cId="2821300914" sldId="258"/>
            <ac:picMk id="38" creationId="{72090FCC-6858-A244-5C13-EB5443AA6445}"/>
          </ac:picMkLst>
        </pc:picChg>
        <pc:cxnChg chg="del">
          <ac:chgData name="Marina Pereira Martins" userId="S::marina.martins@starian.com::13f48cb2-f2d1-4b60-8876-f81419c826e5" providerId="AD" clId="Web-{EC299DCE-4B2B-D26C-024A-67DB22687A04}" dt="2026-03-27T18:37:28.072" v="5"/>
          <ac:cxnSpMkLst>
            <pc:docMk/>
            <pc:sldMk cId="2821300914" sldId="258"/>
            <ac:cxnSpMk id="7" creationId="{DAF2911B-52AE-6E28-8DE9-0B02353F4425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26"/>
          <ac:cxnSpMkLst>
            <pc:docMk/>
            <pc:sldMk cId="2821300914" sldId="258"/>
            <ac:cxnSpMk id="11" creationId="{554F57EA-5B11-1AA0-701E-7A436D484594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23"/>
          <ac:cxnSpMkLst>
            <pc:docMk/>
            <pc:sldMk cId="2821300914" sldId="258"/>
            <ac:cxnSpMk id="14" creationId="{57ADDDA4-6435-C715-7CA8-742D1749F56C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2"/>
          <ac:cxnSpMkLst>
            <pc:docMk/>
            <pc:sldMk cId="2821300914" sldId="258"/>
            <ac:cxnSpMk id="16" creationId="{D70025DF-5D0D-77BE-D412-7A91CBD71114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20"/>
          <ac:cxnSpMkLst>
            <pc:docMk/>
            <pc:sldMk cId="2821300914" sldId="258"/>
            <ac:cxnSpMk id="20" creationId="{0A5FB788-6CCA-B2DE-15A9-7F6E290C777F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17"/>
          <ac:cxnSpMkLst>
            <pc:docMk/>
            <pc:sldMk cId="2821300914" sldId="258"/>
            <ac:cxnSpMk id="23" creationId="{05F3F556-79F1-D1A5-1093-456B63A60012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14"/>
          <ac:cxnSpMkLst>
            <pc:docMk/>
            <pc:sldMk cId="2821300914" sldId="258"/>
            <ac:cxnSpMk id="26" creationId="{D864A9F7-B0BE-750A-D8C9-2CC94A5614D3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11"/>
          <ac:cxnSpMkLst>
            <pc:docMk/>
            <pc:sldMk cId="2821300914" sldId="258"/>
            <ac:cxnSpMk id="29" creationId="{6678EC95-3470-7280-2759-43E70FDE291E}"/>
          </ac:cxnSpMkLst>
        </pc:cxnChg>
        <pc:cxnChg chg="del">
          <ac:chgData name="Marina Pereira Martins" userId="S::marina.martins@starian.com::13f48cb2-f2d1-4b60-8876-f81419c826e5" providerId="AD" clId="Web-{EC299DCE-4B2B-D26C-024A-67DB22687A04}" dt="2026-03-27T18:37:28.072" v="8"/>
          <ac:cxnSpMkLst>
            <pc:docMk/>
            <pc:sldMk cId="2821300914" sldId="258"/>
            <ac:cxnSpMk id="32" creationId="{1B85CF54-05CA-6B20-E68F-0EB6BC15BBF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F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5B9629-D9C9-310C-DB08-E8730906C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16667ABC-AF9C-4DE0-1C1D-89F67BAC7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1337637" y="1675600"/>
            <a:ext cx="6853821" cy="3827721"/>
          </a:xfrm>
          <a:prstGeom prst="rect">
            <a:avLst/>
          </a:prstGeom>
          <a:ln>
            <a:noFill/>
          </a:ln>
        </p:spPr>
      </p:pic>
      <p:pic>
        <p:nvPicPr>
          <p:cNvPr id="41" name="Imagem 40" descr="Desenho de uma pessoa&#10;&#10;O conteúdo gerado por IA pode estar incorreto.">
            <a:extLst>
              <a:ext uri="{FF2B5EF4-FFF2-40B4-BE49-F238E27FC236}">
                <a16:creationId xmlns:a16="http://schemas.microsoft.com/office/drawing/2014/main" id="{62EEE3F4-8B22-E2C2-C55B-EDFA2FD74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21478" y="6455795"/>
            <a:ext cx="5487576" cy="5840300"/>
          </a:xfrm>
          <a:prstGeom prst="rect">
            <a:avLst/>
          </a:prstGeom>
          <a:ln>
            <a:noFill/>
          </a:ln>
        </p:spPr>
      </p:pic>
      <p:pic>
        <p:nvPicPr>
          <p:cNvPr id="42" name="Imagem 41" descr="Desenho de estrelas&#10;&#10;O conteúdo gerado por IA pode estar incorreto.">
            <a:extLst>
              <a:ext uri="{FF2B5EF4-FFF2-40B4-BE49-F238E27FC236}">
                <a16:creationId xmlns:a16="http://schemas.microsoft.com/office/drawing/2014/main" id="{C56769F8-E5B4-E315-97B8-ACCA77CD3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2006" y="-2093897"/>
            <a:ext cx="4265582" cy="4509960"/>
          </a:xfrm>
          <a:prstGeom prst="rect">
            <a:avLst/>
          </a:prstGeom>
          <a:ln>
            <a:noFill/>
          </a:ln>
        </p:spPr>
      </p:pic>
      <p:sp>
        <p:nvSpPr>
          <p:cNvPr id="43" name="Retângulo Arredondado em um Canto Diagonal 8">
            <a:extLst>
              <a:ext uri="{FF2B5EF4-FFF2-40B4-BE49-F238E27FC236}">
                <a16:creationId xmlns:a16="http://schemas.microsoft.com/office/drawing/2014/main" id="{7339B264-E9E6-D3E2-78B0-AEBB684E738E}"/>
              </a:ext>
            </a:extLst>
          </p:cNvPr>
          <p:cNvSpPr/>
          <p:nvPr/>
        </p:nvSpPr>
        <p:spPr>
          <a:xfrm>
            <a:off x="1210960" y="3738717"/>
            <a:ext cx="4355989" cy="2090472"/>
          </a:xfrm>
          <a:prstGeom prst="round2DiagRect">
            <a:avLst/>
          </a:prstGeom>
          <a:solidFill>
            <a:srgbClr val="FFFFFF">
              <a:alpha val="2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pt-BR"/>
          </a:p>
        </p:txBody>
      </p:sp>
      <p:sp>
        <p:nvSpPr>
          <p:cNvPr id="45" name="Google Shape;1515;p72">
            <a:extLst>
              <a:ext uri="{FF2B5EF4-FFF2-40B4-BE49-F238E27FC236}">
                <a16:creationId xmlns:a16="http://schemas.microsoft.com/office/drawing/2014/main" id="{B6ED3A51-6CDC-AFCA-3ABD-A4ECE730E2CB}"/>
              </a:ext>
            </a:extLst>
          </p:cNvPr>
          <p:cNvSpPr txBox="1"/>
          <p:nvPr/>
        </p:nvSpPr>
        <p:spPr>
          <a:xfrm>
            <a:off x="1488207" y="3937752"/>
            <a:ext cx="3286341" cy="340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4999"/>
              </a:lnSpc>
            </a:pPr>
            <a:r>
              <a:rPr lang="pt-BR" dirty="0">
                <a:solidFill>
                  <a:schemeClr val="tx1"/>
                </a:solidFill>
                <a:latin typeface="Aptos"/>
              </a:rPr>
              <a:t>COLOQUE ALGUM </a:t>
            </a:r>
            <a:r>
              <a:rPr lang="pt-BR">
                <a:solidFill>
                  <a:schemeClr val="tx1"/>
                </a:solidFill>
                <a:latin typeface="Aptos"/>
              </a:rPr>
              <a:t>DESTAQUE ASSIM </a:t>
            </a:r>
          </a:p>
        </p:txBody>
      </p:sp>
      <p:sp>
        <p:nvSpPr>
          <p:cNvPr id="46" name="Google Shape;1515;p72">
            <a:extLst>
              <a:ext uri="{FF2B5EF4-FFF2-40B4-BE49-F238E27FC236}">
                <a16:creationId xmlns:a16="http://schemas.microsoft.com/office/drawing/2014/main" id="{C35C5E70-9C26-AEC9-351F-05C1D6095920}"/>
              </a:ext>
            </a:extLst>
          </p:cNvPr>
          <p:cNvSpPr txBox="1"/>
          <p:nvPr/>
        </p:nvSpPr>
        <p:spPr>
          <a:xfrm>
            <a:off x="1488207" y="4271120"/>
            <a:ext cx="3376983" cy="1366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4999"/>
              </a:lnSpc>
            </a:pPr>
            <a:r>
              <a:rPr lang="en" sz="1200">
                <a:solidFill>
                  <a:schemeClr val="tx1"/>
                </a:solidFill>
                <a:latin typeface="Aptos"/>
                <a:sym typeface="DM Sans"/>
              </a:rPr>
              <a:t>Lorem Ipsum é simplesmente uma simulação de texto da indústria tipográfica e de impressos, e vem sendo utilizado desde o século XVI, quando um impressor desconhecido pegou uma bandeja de tipos e os embaralhou para fazer um livro de modelos de tipos.</a:t>
            </a:r>
            <a:endParaRPr lang="en" sz="1200" dirty="0">
              <a:solidFill>
                <a:schemeClr val="tx1"/>
              </a:solidFill>
              <a:latin typeface="Aptos"/>
            </a:endParaRPr>
          </a:p>
        </p:txBody>
      </p:sp>
      <p:pic>
        <p:nvPicPr>
          <p:cNvPr id="3" name="Imagem 2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8F4C6D8C-6B9D-A10E-3C30-3E41117C2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353403" y="4413083"/>
            <a:ext cx="6853821" cy="3827721"/>
          </a:xfrm>
          <a:prstGeom prst="rect">
            <a:avLst/>
          </a:prstGeom>
          <a:ln>
            <a:noFill/>
          </a:ln>
        </p:spPr>
      </p:pic>
      <p:sp>
        <p:nvSpPr>
          <p:cNvPr id="5" name="CaixaDeTexto 5">
            <a:extLst>
              <a:ext uri="{FF2B5EF4-FFF2-40B4-BE49-F238E27FC236}">
                <a16:creationId xmlns:a16="http://schemas.microsoft.com/office/drawing/2014/main" id="{0F4CA738-FE44-8214-B0FC-4EC8C1715D3D}"/>
              </a:ext>
            </a:extLst>
          </p:cNvPr>
          <p:cNvSpPr txBox="1"/>
          <p:nvPr/>
        </p:nvSpPr>
        <p:spPr>
          <a:xfrm>
            <a:off x="1201772" y="1256611"/>
            <a:ext cx="2517556" cy="500137"/>
          </a:xfrm>
          <a:prstGeom prst="rect">
            <a:avLst/>
          </a:prstGeom>
          <a:noFill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800">
                <a:solidFill>
                  <a:srgbClr val="0C0C0C"/>
                </a:solidFill>
                <a:latin typeface="Aptos"/>
              </a:rPr>
              <a:t>Olá</a:t>
            </a:r>
          </a:p>
        </p:txBody>
      </p:sp>
      <p:sp>
        <p:nvSpPr>
          <p:cNvPr id="6" name="CaixaDeTexto 7">
            <a:extLst>
              <a:ext uri="{FF2B5EF4-FFF2-40B4-BE49-F238E27FC236}">
                <a16:creationId xmlns:a16="http://schemas.microsoft.com/office/drawing/2014/main" id="{E90F0679-48AC-BE4D-9C86-ED32EE07D8F9}"/>
              </a:ext>
            </a:extLst>
          </p:cNvPr>
          <p:cNvSpPr txBox="1"/>
          <p:nvPr/>
        </p:nvSpPr>
        <p:spPr>
          <a:xfrm>
            <a:off x="1185861" y="1748205"/>
            <a:ext cx="4396876" cy="1792798"/>
          </a:xfrm>
          <a:prstGeom prst="rect">
            <a:avLst/>
          </a:prstGeom>
          <a:noFill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600" dirty="0">
                <a:latin typeface="Aptos"/>
                <a:ea typeface="Open Sans"/>
              </a:rPr>
              <a:t>Lorem Ipsum é </a:t>
            </a:r>
            <a:r>
              <a:rPr lang="en-US" sz="1600" dirty="0" err="1">
                <a:latin typeface="Aptos"/>
                <a:ea typeface="Open Sans"/>
              </a:rPr>
              <a:t>simplesmente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uma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simulação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texto</a:t>
            </a:r>
            <a:r>
              <a:rPr lang="en-US" sz="1600" dirty="0">
                <a:latin typeface="Aptos"/>
                <a:ea typeface="Open Sans"/>
              </a:rPr>
              <a:t> da </a:t>
            </a:r>
            <a:r>
              <a:rPr lang="en-US" sz="1600" dirty="0" err="1">
                <a:latin typeface="Aptos"/>
                <a:ea typeface="Open Sans"/>
              </a:rPr>
              <a:t>indústria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tipográfica</a:t>
            </a:r>
            <a:r>
              <a:rPr lang="en-US" sz="1600" dirty="0">
                <a:latin typeface="Aptos"/>
                <a:ea typeface="Open Sans"/>
              </a:rPr>
              <a:t> e de </a:t>
            </a:r>
            <a:r>
              <a:rPr lang="en-US" sz="1600" dirty="0" err="1">
                <a:latin typeface="Aptos"/>
                <a:ea typeface="Open Sans"/>
              </a:rPr>
              <a:t>impressos</a:t>
            </a:r>
            <a:r>
              <a:rPr lang="en-US" sz="1600" dirty="0">
                <a:latin typeface="Aptos"/>
                <a:ea typeface="Open Sans"/>
              </a:rPr>
              <a:t>, e </a:t>
            </a:r>
            <a:r>
              <a:rPr lang="en-US" sz="1600" dirty="0" err="1">
                <a:latin typeface="Aptos"/>
                <a:ea typeface="Open Sans"/>
              </a:rPr>
              <a:t>vem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sendo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utilizado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desde</a:t>
            </a:r>
            <a:r>
              <a:rPr lang="en-US" sz="1600" dirty="0">
                <a:latin typeface="Aptos"/>
                <a:ea typeface="Open Sans"/>
              </a:rPr>
              <a:t> o </a:t>
            </a:r>
            <a:r>
              <a:rPr lang="en-US" sz="1600" dirty="0" err="1">
                <a:latin typeface="Aptos"/>
                <a:ea typeface="Open Sans"/>
              </a:rPr>
              <a:t>século</a:t>
            </a:r>
            <a:r>
              <a:rPr lang="en-US" sz="1600" dirty="0">
                <a:latin typeface="Aptos"/>
                <a:ea typeface="Open Sans"/>
              </a:rPr>
              <a:t> XVI, </a:t>
            </a:r>
            <a:r>
              <a:rPr lang="en-US" sz="1600" dirty="0" err="1">
                <a:latin typeface="Aptos"/>
                <a:ea typeface="Open Sans"/>
              </a:rPr>
              <a:t>quando</a:t>
            </a:r>
            <a:r>
              <a:rPr lang="en-US" sz="1600" dirty="0">
                <a:latin typeface="Aptos"/>
                <a:ea typeface="Open Sans"/>
              </a:rPr>
              <a:t> um </a:t>
            </a:r>
            <a:r>
              <a:rPr lang="en-US" sz="1600" dirty="0" err="1">
                <a:latin typeface="Aptos"/>
                <a:ea typeface="Open Sans"/>
              </a:rPr>
              <a:t>impressor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desconhecido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pegou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uma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bandeja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tipos</a:t>
            </a:r>
            <a:r>
              <a:rPr lang="en-US" sz="1600" dirty="0">
                <a:latin typeface="Aptos"/>
                <a:ea typeface="Open Sans"/>
              </a:rPr>
              <a:t> e </a:t>
            </a:r>
            <a:r>
              <a:rPr lang="en-US" sz="1600" dirty="0" err="1">
                <a:latin typeface="Aptos"/>
                <a:ea typeface="Open Sans"/>
              </a:rPr>
              <a:t>os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embaralhou</a:t>
            </a:r>
            <a:r>
              <a:rPr lang="en-US" sz="1600" dirty="0">
                <a:latin typeface="Aptos"/>
                <a:ea typeface="Open Sans"/>
              </a:rPr>
              <a:t> para </a:t>
            </a:r>
            <a:r>
              <a:rPr lang="en-US" sz="1600" dirty="0" err="1">
                <a:latin typeface="Aptos"/>
                <a:ea typeface="Open Sans"/>
              </a:rPr>
              <a:t>fazer</a:t>
            </a:r>
            <a:r>
              <a:rPr lang="en-US" sz="1600" dirty="0">
                <a:latin typeface="Aptos"/>
                <a:ea typeface="Open Sans"/>
              </a:rPr>
              <a:t> um </a:t>
            </a:r>
            <a:r>
              <a:rPr lang="en-US" sz="1600" dirty="0" err="1">
                <a:latin typeface="Aptos"/>
                <a:ea typeface="Open Sans"/>
              </a:rPr>
              <a:t>livro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modelos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tipos</a:t>
            </a:r>
            <a:r>
              <a:rPr lang="en-US" sz="1600" dirty="0">
                <a:latin typeface="Aptos"/>
                <a:ea typeface="Open Sans"/>
              </a:rPr>
              <a:t>. Lorem Ipsum </a:t>
            </a:r>
            <a:r>
              <a:rPr lang="en-US" sz="1600" dirty="0" err="1">
                <a:latin typeface="Aptos"/>
                <a:ea typeface="Open Sans"/>
              </a:rPr>
              <a:t>sobreviveu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não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só</a:t>
            </a:r>
            <a:r>
              <a:rPr lang="en-US" sz="1600" dirty="0">
                <a:latin typeface="Aptos"/>
                <a:ea typeface="Open Sans"/>
              </a:rPr>
              <a:t> a </a:t>
            </a:r>
            <a:r>
              <a:rPr lang="en-US" sz="1600" dirty="0" err="1">
                <a:latin typeface="Aptos"/>
                <a:ea typeface="Open Sans"/>
              </a:rPr>
              <a:t>cinco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séculos</a:t>
            </a:r>
            <a:r>
              <a:rPr lang="en-US" sz="1600" dirty="0">
                <a:latin typeface="Aptos"/>
                <a:ea typeface="Open Sans"/>
              </a:rPr>
              <a:t>.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146DE1B5-91DD-6CDF-64DA-776FEB3686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9019" y="8649264"/>
            <a:ext cx="2484177" cy="379730"/>
          </a:xfrm>
          <a:prstGeom prst="rect">
            <a:avLst/>
          </a:prstGeom>
          <a:ln>
            <a:noFill/>
          </a:ln>
        </p:spPr>
      </p:pic>
      <p:sp>
        <p:nvSpPr>
          <p:cNvPr id="17" name="CaixaDeTexto 7">
            <a:extLst>
              <a:ext uri="{FF2B5EF4-FFF2-40B4-BE49-F238E27FC236}">
                <a16:creationId xmlns:a16="http://schemas.microsoft.com/office/drawing/2014/main" id="{CD7CED0E-9851-59B2-A04B-C429DCB33665}"/>
              </a:ext>
            </a:extLst>
          </p:cNvPr>
          <p:cNvSpPr txBox="1"/>
          <p:nvPr/>
        </p:nvSpPr>
        <p:spPr>
          <a:xfrm>
            <a:off x="1218642" y="6048237"/>
            <a:ext cx="4349142" cy="1792798"/>
          </a:xfrm>
          <a:prstGeom prst="rect">
            <a:avLst/>
          </a:prstGeom>
          <a:noFill/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600" dirty="0">
                <a:latin typeface="Aptos"/>
                <a:ea typeface="Open Sans"/>
              </a:rPr>
              <a:t>Lorem Ipsum é </a:t>
            </a:r>
            <a:r>
              <a:rPr lang="en-US" sz="1600" dirty="0" err="1">
                <a:latin typeface="Aptos"/>
                <a:ea typeface="Open Sans"/>
              </a:rPr>
              <a:t>simplesmente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uma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simulação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texto</a:t>
            </a:r>
            <a:r>
              <a:rPr lang="en-US" sz="1600" dirty="0">
                <a:latin typeface="Aptos"/>
                <a:ea typeface="Open Sans"/>
              </a:rPr>
              <a:t> da </a:t>
            </a:r>
            <a:r>
              <a:rPr lang="en-US" sz="1600" dirty="0" err="1">
                <a:latin typeface="Aptos"/>
                <a:ea typeface="Open Sans"/>
              </a:rPr>
              <a:t>indústria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tipográfica</a:t>
            </a:r>
            <a:r>
              <a:rPr lang="en-US" sz="1600" dirty="0">
                <a:latin typeface="Aptos"/>
                <a:ea typeface="Open Sans"/>
              </a:rPr>
              <a:t> e de </a:t>
            </a:r>
            <a:r>
              <a:rPr lang="en-US" sz="1600" dirty="0" err="1">
                <a:latin typeface="Aptos"/>
                <a:ea typeface="Open Sans"/>
              </a:rPr>
              <a:t>impressos</a:t>
            </a:r>
            <a:r>
              <a:rPr lang="en-US" sz="1600" dirty="0">
                <a:latin typeface="Aptos"/>
                <a:ea typeface="Open Sans"/>
              </a:rPr>
              <a:t>, e </a:t>
            </a:r>
            <a:r>
              <a:rPr lang="en-US" sz="1600" dirty="0" err="1">
                <a:latin typeface="Aptos"/>
                <a:ea typeface="Open Sans"/>
              </a:rPr>
              <a:t>vem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sendo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utilizado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desde</a:t>
            </a:r>
            <a:r>
              <a:rPr lang="en-US" sz="1600" dirty="0">
                <a:latin typeface="Aptos"/>
                <a:ea typeface="Open Sans"/>
              </a:rPr>
              <a:t> o </a:t>
            </a:r>
            <a:r>
              <a:rPr lang="en-US" sz="1600" dirty="0" err="1">
                <a:latin typeface="Aptos"/>
                <a:ea typeface="Open Sans"/>
              </a:rPr>
              <a:t>século</a:t>
            </a:r>
            <a:r>
              <a:rPr lang="en-US" sz="1600" dirty="0">
                <a:latin typeface="Aptos"/>
                <a:ea typeface="Open Sans"/>
              </a:rPr>
              <a:t> XVI, </a:t>
            </a:r>
            <a:r>
              <a:rPr lang="en-US" sz="1600" dirty="0" err="1">
                <a:latin typeface="Aptos"/>
                <a:ea typeface="Open Sans"/>
              </a:rPr>
              <a:t>quando</a:t>
            </a:r>
            <a:r>
              <a:rPr lang="en-US" sz="1600" dirty="0">
                <a:latin typeface="Aptos"/>
                <a:ea typeface="Open Sans"/>
              </a:rPr>
              <a:t> um </a:t>
            </a:r>
            <a:r>
              <a:rPr lang="en-US" sz="1600" dirty="0" err="1">
                <a:latin typeface="Aptos"/>
                <a:ea typeface="Open Sans"/>
              </a:rPr>
              <a:t>impressor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desconhecido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pegou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uma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bandeja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tipos</a:t>
            </a:r>
            <a:r>
              <a:rPr lang="en-US" sz="1600" dirty="0">
                <a:latin typeface="Aptos"/>
                <a:ea typeface="Open Sans"/>
              </a:rPr>
              <a:t> e </a:t>
            </a:r>
            <a:r>
              <a:rPr lang="en-US" sz="1600" dirty="0" err="1">
                <a:latin typeface="Aptos"/>
                <a:ea typeface="Open Sans"/>
              </a:rPr>
              <a:t>os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embaralhou</a:t>
            </a:r>
            <a:r>
              <a:rPr lang="en-US" sz="1600" dirty="0">
                <a:latin typeface="Aptos"/>
                <a:ea typeface="Open Sans"/>
              </a:rPr>
              <a:t> para </a:t>
            </a:r>
            <a:r>
              <a:rPr lang="en-US" sz="1600" dirty="0" err="1">
                <a:latin typeface="Aptos"/>
                <a:ea typeface="Open Sans"/>
              </a:rPr>
              <a:t>fazer</a:t>
            </a:r>
            <a:r>
              <a:rPr lang="en-US" sz="1600" dirty="0">
                <a:latin typeface="Aptos"/>
                <a:ea typeface="Open Sans"/>
              </a:rPr>
              <a:t> um </a:t>
            </a:r>
            <a:r>
              <a:rPr lang="en-US" sz="1600" dirty="0" err="1">
                <a:latin typeface="Aptos"/>
                <a:ea typeface="Open Sans"/>
              </a:rPr>
              <a:t>livro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modelos</a:t>
            </a:r>
            <a:r>
              <a:rPr lang="en-US" sz="1600" dirty="0">
                <a:latin typeface="Aptos"/>
                <a:ea typeface="Open Sans"/>
              </a:rPr>
              <a:t> de </a:t>
            </a:r>
            <a:r>
              <a:rPr lang="en-US" sz="1600" dirty="0" err="1">
                <a:latin typeface="Aptos"/>
                <a:ea typeface="Open Sans"/>
              </a:rPr>
              <a:t>tipos</a:t>
            </a:r>
            <a:r>
              <a:rPr lang="en-US" sz="1600" dirty="0">
                <a:latin typeface="Aptos"/>
                <a:ea typeface="Open Sans"/>
              </a:rPr>
              <a:t>. Lorem Ipsum </a:t>
            </a:r>
            <a:r>
              <a:rPr lang="en-US" sz="1600" dirty="0" err="1">
                <a:latin typeface="Aptos"/>
                <a:ea typeface="Open Sans"/>
              </a:rPr>
              <a:t>sobreviveu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não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só</a:t>
            </a:r>
            <a:r>
              <a:rPr lang="en-US" sz="1600" dirty="0">
                <a:latin typeface="Aptos"/>
                <a:ea typeface="Open Sans"/>
              </a:rPr>
              <a:t> a </a:t>
            </a:r>
            <a:r>
              <a:rPr lang="en-US" sz="1600" dirty="0" err="1">
                <a:latin typeface="Aptos"/>
                <a:ea typeface="Open Sans"/>
              </a:rPr>
              <a:t>cinco</a:t>
            </a:r>
            <a:r>
              <a:rPr lang="en-US" sz="1600" dirty="0">
                <a:latin typeface="Aptos"/>
                <a:ea typeface="Open Sans"/>
              </a:rPr>
              <a:t> </a:t>
            </a:r>
            <a:r>
              <a:rPr lang="en-US" sz="1600" dirty="0" err="1">
                <a:latin typeface="Aptos"/>
                <a:ea typeface="Open Sans"/>
              </a:rPr>
              <a:t>séculos</a:t>
            </a:r>
            <a:r>
              <a:rPr lang="en-US" sz="1600" dirty="0">
                <a:latin typeface="Aptos"/>
                <a:ea typeface="Open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5167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4e9b70-6ef9-48c2-8d99-316122fa4e48">
      <Terms xmlns="http://schemas.microsoft.com/office/infopath/2007/PartnerControls"/>
    </lcf76f155ced4ddcb4097134ff3c332f>
    <TaxCatchAll xmlns="d7b4d406-10a3-4af0-9a53-764064c5ebf7" xsi:nil="true"/>
    <_Flow_SignoffStatus xmlns="124e9b70-6ef9-48c2-8d99-316122fa4e48" xsi:nil="true"/>
    <SharedWithUsers xmlns="d7b4d406-10a3-4af0-9a53-764064c5ebf7">
      <UserInfo>
        <DisplayName/>
        <AccountId xsi:nil="true"/>
        <AccountType/>
      </UserInfo>
    </SharedWithUsers>
  </documentManagement>
</p:properti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b4067e-05c8-4eb5-99a3-21387cab77a6">
      <Terms xmlns="http://schemas.microsoft.com/office/infopath/2007/PartnerControls"/>
    </lcf76f155ced4ddcb4097134ff3c332f>
    <TaxCatchAll xmlns="24f4c7ae-7748-43d4-897e-5071963c789b" xsi:nil="true"/>
    <_Flow_SignoffStatus xmlns="53b4067e-05c8-4eb5-99a3-21387cab77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E20BB70729CD4BA4444D713ABED97C" ma:contentTypeVersion="16" ma:contentTypeDescription="Crie um novo documento." ma:contentTypeScope="" ma:versionID="185d275e2a977480e22eef453c53292f">
  <xsd:schema xmlns:xsd="http://www.w3.org/2001/XMLSchema" xmlns:xs="http://www.w3.org/2001/XMLSchema" xmlns:p="http://schemas.microsoft.com/office/2006/metadata/properties" xmlns:ns2="124e9b70-6ef9-48c2-8d99-316122fa4e48" xmlns:ns3="d7b4d406-10a3-4af0-9a53-764064c5ebf7" targetNamespace="http://schemas.microsoft.com/office/2006/metadata/properties" ma:root="true" ma:fieldsID="ec16f9d0ee2d2eaf755f3a0ec929bf06" ns2:_="" ns3:_="">
    <xsd:import namespace="124e9b70-6ef9-48c2-8d99-316122fa4e48"/>
    <xsd:import namespace="d7b4d406-10a3-4af0-9a53-764064c5e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9b70-6ef9-48c2-8d99-316122fa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4ab878a6-9900-4c8d-a738-5077898808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4d406-10a3-4af0-9a53-764064c5e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27bae9-3e65-4c5e-b661-a45748160119}" ma:internalName="TaxCatchAll" ma:readOnly="false" ma:showField="CatchAllData" ma:web="d7b4d406-10a3-4af0-9a53-764064c5eb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ADA31E-B07C-4242-97D9-B8C4FEA040DA}">
  <ds:schemaRefs>
    <ds:schemaRef ds:uri="24f4c7ae-7748-43d4-897e-5071963c789b"/>
    <ds:schemaRef ds:uri="53b4067e-05c8-4eb5-99a3-21387cab77a6"/>
    <ds:schemaRef ds:uri="http://schemas.microsoft.com/office/2006/metadata/properties"/>
    <ds:schemaRef ds:uri="http://schemas.microsoft.com/office/infopath/2007/PartnerControls"/>
    <ds:schemaRef ds:uri="124e9b70-6ef9-48c2-8d99-316122fa4e48"/>
    <ds:schemaRef ds:uri="d7b4d406-10a3-4af0-9a53-764064c5ebf7"/>
  </ds:schemaRefs>
</ds:datastoreItem>
</file>

<file path=customXml/itemProps2.xml><?xml version="1.0" encoding="utf-8"?>
<ds:datastoreItem xmlns:ds="http://schemas.openxmlformats.org/officeDocument/2006/customXml" ds:itemID="{FC448145-D8DA-4BFB-9048-500ADC0C9A5D}">
  <ds:schemaRefs>
    <ds:schemaRef ds:uri="24f4c7ae-7748-43d4-897e-5071963c789b"/>
    <ds:schemaRef ds:uri="53b4067e-05c8-4eb5-99a3-21387cab77a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58C7903-BBAA-443D-BF00-293B7B1B738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F90F6D1-DC85-4837-8840-9F72BA91D6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e9b70-6ef9-48c2-8d99-316122fa4e48"/>
    <ds:schemaRef ds:uri="d7b4d406-10a3-4af0-9a53-764064c5eb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E75D06E8-B372-47AE-AB0D-6D169AB83D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Papel A4 (210 x 297 mm)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42</cp:revision>
  <dcterms:created xsi:type="dcterms:W3CDTF">2025-07-17T19:50:28Z</dcterms:created>
  <dcterms:modified xsi:type="dcterms:W3CDTF">2026-03-27T18:44:34Z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0x01010079E20BB70729CD4BA4444D713ABED97C</vt:lpwstr>
  </property>
  <property fmtid="{D5CDD505-2E9C-101B-9397-08002B2CF9AE}" pid="3" name="MediaServiceImageTags">
    <vt:lpwstr/>
  </property>
  <property fmtid="{D5CDD505-2E9C-101B-9397-08002B2CF9AE}" pid="4" name="Order">
    <vt:r8>11484900</vt:r8>
  </property>
  <property fmtid="{D5CDD505-2E9C-101B-9397-08002B2CF9AE}" pid="5" name="GUID">
    <vt:lpwstr>defba527-84e5-42fc-b1e8-09c863fb3c32</vt:lpwstr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</Properties>
</file>